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272" r:id="rId5"/>
    <p:sldId id="259" r:id="rId6"/>
    <p:sldId id="287" r:id="rId7"/>
    <p:sldId id="295" r:id="rId8"/>
    <p:sldId id="294" r:id="rId9"/>
    <p:sldId id="296" r:id="rId10"/>
    <p:sldId id="291" r:id="rId11"/>
    <p:sldId id="297" r:id="rId12"/>
    <p:sldId id="298" r:id="rId13"/>
    <p:sldId id="299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image" Target="../media/image20.jp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image" Target="../media/image20.jp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5DC8A-823F-422F-9D13-F1FC8987C309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687D44-0B43-4EAB-B280-3ECB453F93E2}">
      <dgm:prSet phldrT="[Texto]"/>
      <dgm:spPr/>
      <dgm:t>
        <a:bodyPr/>
        <a:lstStyle/>
        <a:p>
          <a:r>
            <a:rPr lang="en-US" dirty="0"/>
            <a:t>Climb</a:t>
          </a:r>
        </a:p>
      </dgm:t>
    </dgm:pt>
    <dgm:pt modelId="{FE92A5ED-4AA0-4EA6-9D12-A52AA31F52CF}" type="parTrans" cxnId="{BFB90233-084E-45DD-A31B-D805B8643BA5}">
      <dgm:prSet/>
      <dgm:spPr/>
      <dgm:t>
        <a:bodyPr/>
        <a:lstStyle/>
        <a:p>
          <a:endParaRPr lang="en-US"/>
        </a:p>
      </dgm:t>
    </dgm:pt>
    <dgm:pt modelId="{7018C5EB-E733-4F84-9115-C51B453500AA}" type="sibTrans" cxnId="{BFB90233-084E-45DD-A31B-D805B8643BA5}">
      <dgm:prSet/>
      <dgm:spPr/>
      <dgm:t>
        <a:bodyPr/>
        <a:lstStyle/>
        <a:p>
          <a:endParaRPr lang="en-US"/>
        </a:p>
      </dgm:t>
    </dgm:pt>
    <dgm:pt modelId="{3BE1327F-4694-4267-AF7F-2F9ABDA5AB14}">
      <dgm:prSet phldrT="[Texto]"/>
      <dgm:spPr/>
      <dgm:t>
        <a:bodyPr/>
        <a:lstStyle/>
        <a:p>
          <a:r>
            <a:rPr lang="en-US" dirty="0"/>
            <a:t>Knee</a:t>
          </a:r>
        </a:p>
      </dgm:t>
    </dgm:pt>
    <dgm:pt modelId="{8125AE08-ABB1-43DA-8606-54D1D6F66D41}" type="parTrans" cxnId="{B80EDFD5-4964-4C5E-9B6F-DE571FA546E6}">
      <dgm:prSet/>
      <dgm:spPr/>
      <dgm:t>
        <a:bodyPr/>
        <a:lstStyle/>
        <a:p>
          <a:endParaRPr lang="en-US"/>
        </a:p>
      </dgm:t>
    </dgm:pt>
    <dgm:pt modelId="{882E75DF-1CA0-4F08-993D-20C45D993054}" type="sibTrans" cxnId="{B80EDFD5-4964-4C5E-9B6F-DE571FA546E6}">
      <dgm:prSet/>
      <dgm:spPr/>
      <dgm:t>
        <a:bodyPr/>
        <a:lstStyle/>
        <a:p>
          <a:endParaRPr lang="en-US"/>
        </a:p>
      </dgm:t>
    </dgm:pt>
    <dgm:pt modelId="{A14938F7-C2F0-4364-99D6-3B85973345F5}">
      <dgm:prSet phldrT="[Texto]"/>
      <dgm:spPr/>
      <dgm:t>
        <a:bodyPr/>
        <a:lstStyle/>
        <a:p>
          <a:r>
            <a:rPr lang="en-US" dirty="0"/>
            <a:t>Knit</a:t>
          </a:r>
        </a:p>
      </dgm:t>
    </dgm:pt>
    <dgm:pt modelId="{375D7FBA-661D-4D82-9D68-537FF80BBC51}" type="parTrans" cxnId="{B87F666E-C4FF-46E6-95F4-A1F1B5C7B719}">
      <dgm:prSet/>
      <dgm:spPr/>
      <dgm:t>
        <a:bodyPr/>
        <a:lstStyle/>
        <a:p>
          <a:endParaRPr lang="en-US"/>
        </a:p>
      </dgm:t>
    </dgm:pt>
    <dgm:pt modelId="{C5C652B9-0A9D-4564-8F2B-734A76B67DD7}" type="sibTrans" cxnId="{B87F666E-C4FF-46E6-95F4-A1F1B5C7B719}">
      <dgm:prSet/>
      <dgm:spPr/>
      <dgm:t>
        <a:bodyPr/>
        <a:lstStyle/>
        <a:p>
          <a:endParaRPr lang="en-US"/>
        </a:p>
      </dgm:t>
    </dgm:pt>
    <dgm:pt modelId="{516B00E7-96DA-472F-95DA-4B6160171B66}">
      <dgm:prSet phldrT="[Texto]"/>
      <dgm:spPr/>
      <dgm:t>
        <a:bodyPr/>
        <a:lstStyle/>
        <a:p>
          <a:r>
            <a:rPr lang="en-US" dirty="0"/>
            <a:t>Knot</a:t>
          </a:r>
        </a:p>
      </dgm:t>
    </dgm:pt>
    <dgm:pt modelId="{A7019B0F-1D72-4EC4-AA51-C0AF3EDEE048}" type="parTrans" cxnId="{7BD7DA43-CD7A-48C9-8ECE-56F4A000C89E}">
      <dgm:prSet/>
      <dgm:spPr/>
      <dgm:t>
        <a:bodyPr/>
        <a:lstStyle/>
        <a:p>
          <a:endParaRPr lang="en-US"/>
        </a:p>
      </dgm:t>
    </dgm:pt>
    <dgm:pt modelId="{44EB7961-62FD-4269-808E-C3FCEF85CDC7}" type="sibTrans" cxnId="{7BD7DA43-CD7A-48C9-8ECE-56F4A000C89E}">
      <dgm:prSet/>
      <dgm:spPr/>
      <dgm:t>
        <a:bodyPr/>
        <a:lstStyle/>
        <a:p>
          <a:endParaRPr lang="en-US"/>
        </a:p>
      </dgm:t>
    </dgm:pt>
    <dgm:pt modelId="{7620A231-0BD0-432D-91FD-8F8D16DF92D5}">
      <dgm:prSet/>
      <dgm:spPr/>
      <dgm:t>
        <a:bodyPr/>
        <a:lstStyle/>
        <a:p>
          <a:r>
            <a:rPr lang="en-US" dirty="0"/>
            <a:t>Comb</a:t>
          </a:r>
        </a:p>
      </dgm:t>
    </dgm:pt>
    <dgm:pt modelId="{0383D35A-251B-4E0E-8EC0-43151D46B52D}" type="parTrans" cxnId="{29169436-D31B-4DEB-9046-93359CD4F60A}">
      <dgm:prSet/>
      <dgm:spPr/>
      <dgm:t>
        <a:bodyPr/>
        <a:lstStyle/>
        <a:p>
          <a:endParaRPr lang="en-US"/>
        </a:p>
      </dgm:t>
    </dgm:pt>
    <dgm:pt modelId="{A9AAC14F-18B0-4924-8057-26E827D2EEC5}" type="sibTrans" cxnId="{29169436-D31B-4DEB-9046-93359CD4F60A}">
      <dgm:prSet/>
      <dgm:spPr/>
      <dgm:t>
        <a:bodyPr/>
        <a:lstStyle/>
        <a:p>
          <a:endParaRPr lang="en-US"/>
        </a:p>
      </dgm:t>
    </dgm:pt>
    <dgm:pt modelId="{9A6287DE-8A1B-49ED-8C1E-86043F755CFF}">
      <dgm:prSet/>
      <dgm:spPr/>
      <dgm:t>
        <a:bodyPr/>
        <a:lstStyle/>
        <a:p>
          <a:r>
            <a:rPr lang="en-US" dirty="0"/>
            <a:t>Lamb</a:t>
          </a:r>
        </a:p>
      </dgm:t>
    </dgm:pt>
    <dgm:pt modelId="{7479A4EB-87C1-44C6-BB82-93F157A7D1D8}" type="parTrans" cxnId="{BE726EF9-BBFE-4CDD-9C26-84D671C7E943}">
      <dgm:prSet/>
      <dgm:spPr/>
      <dgm:t>
        <a:bodyPr/>
        <a:lstStyle/>
        <a:p>
          <a:endParaRPr lang="en-US"/>
        </a:p>
      </dgm:t>
    </dgm:pt>
    <dgm:pt modelId="{4C432A4F-0E6A-4789-B41D-A1C4D0734720}" type="sibTrans" cxnId="{BE726EF9-BBFE-4CDD-9C26-84D671C7E943}">
      <dgm:prSet/>
      <dgm:spPr/>
      <dgm:t>
        <a:bodyPr/>
        <a:lstStyle/>
        <a:p>
          <a:endParaRPr lang="en-US"/>
        </a:p>
      </dgm:t>
    </dgm:pt>
    <dgm:pt modelId="{053364AD-B79C-438A-BBBE-73AB61AFA7C9}" type="pres">
      <dgm:prSet presAssocID="{8E25DC8A-823F-422F-9D13-F1FC8987C309}" presName="Name0" presStyleCnt="0">
        <dgm:presLayoutVars>
          <dgm:dir/>
          <dgm:resizeHandles val="exact"/>
        </dgm:presLayoutVars>
      </dgm:prSet>
      <dgm:spPr/>
    </dgm:pt>
    <dgm:pt modelId="{53F9685A-2AD4-4C05-9B0F-EAE544A27F2E}" type="pres">
      <dgm:prSet presAssocID="{8B687D44-0B43-4EAB-B280-3ECB453F93E2}" presName="compNode" presStyleCnt="0"/>
      <dgm:spPr/>
    </dgm:pt>
    <dgm:pt modelId="{FA0754CF-1EA4-4B5F-8EE1-14B8ACB57CE9}" type="pres">
      <dgm:prSet presAssocID="{8B687D44-0B43-4EAB-B280-3ECB453F93E2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8805D237-69B8-4D45-AD1A-650CA0EB055A}" type="pres">
      <dgm:prSet presAssocID="{8B687D44-0B43-4EAB-B280-3ECB453F93E2}" presName="textRect" presStyleLbl="revTx" presStyleIdx="0" presStyleCnt="6">
        <dgm:presLayoutVars>
          <dgm:bulletEnabled val="1"/>
        </dgm:presLayoutVars>
      </dgm:prSet>
      <dgm:spPr/>
    </dgm:pt>
    <dgm:pt modelId="{B16820A6-A840-438F-9171-528EE7974781}" type="pres">
      <dgm:prSet presAssocID="{7018C5EB-E733-4F84-9115-C51B453500AA}" presName="sibTrans" presStyleLbl="sibTrans2D1" presStyleIdx="0" presStyleCnt="0"/>
      <dgm:spPr/>
    </dgm:pt>
    <dgm:pt modelId="{1C70C126-2E42-43AE-8A4D-F1FB7B0220C1}" type="pres">
      <dgm:prSet presAssocID="{7620A231-0BD0-432D-91FD-8F8D16DF92D5}" presName="compNode" presStyleCnt="0"/>
      <dgm:spPr/>
    </dgm:pt>
    <dgm:pt modelId="{D2CA10B7-18C5-4FF3-B9A5-B26BA14A79A3}" type="pres">
      <dgm:prSet presAssocID="{7620A231-0BD0-432D-91FD-8F8D16DF92D5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76753E3-7F8F-49C5-A693-0B177310DE66}" type="pres">
      <dgm:prSet presAssocID="{7620A231-0BD0-432D-91FD-8F8D16DF92D5}" presName="textRect" presStyleLbl="revTx" presStyleIdx="1" presStyleCnt="6">
        <dgm:presLayoutVars>
          <dgm:bulletEnabled val="1"/>
        </dgm:presLayoutVars>
      </dgm:prSet>
      <dgm:spPr/>
    </dgm:pt>
    <dgm:pt modelId="{5C62B21E-42D0-4177-BEF6-B559A0853469}" type="pres">
      <dgm:prSet presAssocID="{A9AAC14F-18B0-4924-8057-26E827D2EEC5}" presName="sibTrans" presStyleLbl="sibTrans2D1" presStyleIdx="0" presStyleCnt="0"/>
      <dgm:spPr/>
    </dgm:pt>
    <dgm:pt modelId="{3B6A686C-1090-47B1-8119-4A7C8D7567FE}" type="pres">
      <dgm:prSet presAssocID="{3BE1327F-4694-4267-AF7F-2F9ABDA5AB14}" presName="compNode" presStyleCnt="0"/>
      <dgm:spPr/>
    </dgm:pt>
    <dgm:pt modelId="{7EA8EE88-0261-49E3-A19F-B2A081BFCFDA}" type="pres">
      <dgm:prSet presAssocID="{3BE1327F-4694-4267-AF7F-2F9ABDA5AB14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</dgm:pt>
    <dgm:pt modelId="{F7E9D4A6-8C2E-4C0F-B98A-C3EEDF881FA3}" type="pres">
      <dgm:prSet presAssocID="{3BE1327F-4694-4267-AF7F-2F9ABDA5AB14}" presName="textRect" presStyleLbl="revTx" presStyleIdx="2" presStyleCnt="6">
        <dgm:presLayoutVars>
          <dgm:bulletEnabled val="1"/>
        </dgm:presLayoutVars>
      </dgm:prSet>
      <dgm:spPr/>
    </dgm:pt>
    <dgm:pt modelId="{EE2E3B3F-963E-4193-A5E5-4654F85DE71C}" type="pres">
      <dgm:prSet presAssocID="{882E75DF-1CA0-4F08-993D-20C45D993054}" presName="sibTrans" presStyleLbl="sibTrans2D1" presStyleIdx="0" presStyleCnt="0"/>
      <dgm:spPr/>
    </dgm:pt>
    <dgm:pt modelId="{EA4860E4-6808-4A76-B272-3372A7771F39}" type="pres">
      <dgm:prSet presAssocID="{A14938F7-C2F0-4364-99D6-3B85973345F5}" presName="compNode" presStyleCnt="0"/>
      <dgm:spPr/>
    </dgm:pt>
    <dgm:pt modelId="{4CE9AF30-F06F-4618-9FEB-6AE7C006526D}" type="pres">
      <dgm:prSet presAssocID="{A14938F7-C2F0-4364-99D6-3B85973345F5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F4B6F0E-CC46-409D-9DD9-8C0A4AFE910D}" type="pres">
      <dgm:prSet presAssocID="{A14938F7-C2F0-4364-99D6-3B85973345F5}" presName="textRect" presStyleLbl="revTx" presStyleIdx="3" presStyleCnt="6">
        <dgm:presLayoutVars>
          <dgm:bulletEnabled val="1"/>
        </dgm:presLayoutVars>
      </dgm:prSet>
      <dgm:spPr/>
    </dgm:pt>
    <dgm:pt modelId="{E316616D-43D7-4B1C-9B5A-645FAA721F89}" type="pres">
      <dgm:prSet presAssocID="{C5C652B9-0A9D-4564-8F2B-734A76B67DD7}" presName="sibTrans" presStyleLbl="sibTrans2D1" presStyleIdx="0" presStyleCnt="0"/>
      <dgm:spPr/>
    </dgm:pt>
    <dgm:pt modelId="{59844827-6B40-4698-8A62-9CD8A5507BB8}" type="pres">
      <dgm:prSet presAssocID="{516B00E7-96DA-472F-95DA-4B6160171B66}" presName="compNode" presStyleCnt="0"/>
      <dgm:spPr/>
    </dgm:pt>
    <dgm:pt modelId="{A26B64B9-0E8F-4132-A7D3-9BA3E60FB71E}" type="pres">
      <dgm:prSet presAssocID="{516B00E7-96DA-472F-95DA-4B6160171B66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F2C58EA-A693-408D-88BB-C1E5775E119E}" type="pres">
      <dgm:prSet presAssocID="{516B00E7-96DA-472F-95DA-4B6160171B66}" presName="textRect" presStyleLbl="revTx" presStyleIdx="4" presStyleCnt="6">
        <dgm:presLayoutVars>
          <dgm:bulletEnabled val="1"/>
        </dgm:presLayoutVars>
      </dgm:prSet>
      <dgm:spPr/>
    </dgm:pt>
    <dgm:pt modelId="{7D9EA5A4-5201-4559-8CC3-42CBDFCA6F40}" type="pres">
      <dgm:prSet presAssocID="{44EB7961-62FD-4269-808E-C3FCEF85CDC7}" presName="sibTrans" presStyleLbl="sibTrans2D1" presStyleIdx="0" presStyleCnt="0"/>
      <dgm:spPr/>
    </dgm:pt>
    <dgm:pt modelId="{82599477-0C9E-46D6-8984-141C78F70252}" type="pres">
      <dgm:prSet presAssocID="{9A6287DE-8A1B-49ED-8C1E-86043F755CFF}" presName="compNode" presStyleCnt="0"/>
      <dgm:spPr/>
    </dgm:pt>
    <dgm:pt modelId="{4FC96878-17A3-4466-B204-531B44EDBB00}" type="pres">
      <dgm:prSet presAssocID="{9A6287DE-8A1B-49ED-8C1E-86043F755CFF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2BD011E-8C59-49FF-AD8C-C5008A922454}" type="pres">
      <dgm:prSet presAssocID="{9A6287DE-8A1B-49ED-8C1E-86043F755CFF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E7EDE208-B721-48B9-87F2-BC7DF329630A}" type="presOf" srcId="{C5C652B9-0A9D-4564-8F2B-734A76B67DD7}" destId="{E316616D-43D7-4B1C-9B5A-645FAA721F89}" srcOrd="0" destOrd="0" presId="urn:microsoft.com/office/officeart/2005/8/layout/pList1"/>
    <dgm:cxn modelId="{BFB90233-084E-45DD-A31B-D805B8643BA5}" srcId="{8E25DC8A-823F-422F-9D13-F1FC8987C309}" destId="{8B687D44-0B43-4EAB-B280-3ECB453F93E2}" srcOrd="0" destOrd="0" parTransId="{FE92A5ED-4AA0-4EA6-9D12-A52AA31F52CF}" sibTransId="{7018C5EB-E733-4F84-9115-C51B453500AA}"/>
    <dgm:cxn modelId="{29169436-D31B-4DEB-9046-93359CD4F60A}" srcId="{8E25DC8A-823F-422F-9D13-F1FC8987C309}" destId="{7620A231-0BD0-432D-91FD-8F8D16DF92D5}" srcOrd="1" destOrd="0" parTransId="{0383D35A-251B-4E0E-8EC0-43151D46B52D}" sibTransId="{A9AAC14F-18B0-4924-8057-26E827D2EEC5}"/>
    <dgm:cxn modelId="{3B658163-7DCA-4E85-B174-EBD6B3F8CB0F}" type="presOf" srcId="{882E75DF-1CA0-4F08-993D-20C45D993054}" destId="{EE2E3B3F-963E-4193-A5E5-4654F85DE71C}" srcOrd="0" destOrd="0" presId="urn:microsoft.com/office/officeart/2005/8/layout/pList1"/>
    <dgm:cxn modelId="{7BD7DA43-CD7A-48C9-8ECE-56F4A000C89E}" srcId="{8E25DC8A-823F-422F-9D13-F1FC8987C309}" destId="{516B00E7-96DA-472F-95DA-4B6160171B66}" srcOrd="4" destOrd="0" parTransId="{A7019B0F-1D72-4EC4-AA51-C0AF3EDEE048}" sibTransId="{44EB7961-62FD-4269-808E-C3FCEF85CDC7}"/>
    <dgm:cxn modelId="{46EA014C-916E-4723-A396-9CFF3CC2541A}" type="presOf" srcId="{A14938F7-C2F0-4364-99D6-3B85973345F5}" destId="{CF4B6F0E-CC46-409D-9DD9-8C0A4AFE910D}" srcOrd="0" destOrd="0" presId="urn:microsoft.com/office/officeart/2005/8/layout/pList1"/>
    <dgm:cxn modelId="{B87F666E-C4FF-46E6-95F4-A1F1B5C7B719}" srcId="{8E25DC8A-823F-422F-9D13-F1FC8987C309}" destId="{A14938F7-C2F0-4364-99D6-3B85973345F5}" srcOrd="3" destOrd="0" parTransId="{375D7FBA-661D-4D82-9D68-537FF80BBC51}" sibTransId="{C5C652B9-0A9D-4564-8F2B-734A76B67DD7}"/>
    <dgm:cxn modelId="{E9051353-1102-4C8B-8C31-EDE16D275CC2}" type="presOf" srcId="{8B687D44-0B43-4EAB-B280-3ECB453F93E2}" destId="{8805D237-69B8-4D45-AD1A-650CA0EB055A}" srcOrd="0" destOrd="0" presId="urn:microsoft.com/office/officeart/2005/8/layout/pList1"/>
    <dgm:cxn modelId="{A3273E53-FFC2-4952-A01E-EAE9808D9E96}" type="presOf" srcId="{A9AAC14F-18B0-4924-8057-26E827D2EEC5}" destId="{5C62B21E-42D0-4177-BEF6-B559A0853469}" srcOrd="0" destOrd="0" presId="urn:microsoft.com/office/officeart/2005/8/layout/pList1"/>
    <dgm:cxn modelId="{20C8827D-55AC-4BEB-910D-4A7ADBF82F32}" type="presOf" srcId="{7620A231-0BD0-432D-91FD-8F8D16DF92D5}" destId="{376753E3-7F8F-49C5-A693-0B177310DE66}" srcOrd="0" destOrd="0" presId="urn:microsoft.com/office/officeart/2005/8/layout/pList1"/>
    <dgm:cxn modelId="{136E9390-BBBE-4826-AF4B-F3610213885C}" type="presOf" srcId="{516B00E7-96DA-472F-95DA-4B6160171B66}" destId="{AF2C58EA-A693-408D-88BB-C1E5775E119E}" srcOrd="0" destOrd="0" presId="urn:microsoft.com/office/officeart/2005/8/layout/pList1"/>
    <dgm:cxn modelId="{626BC797-55B0-4B3B-9280-050F59684D0C}" type="presOf" srcId="{7018C5EB-E733-4F84-9115-C51B453500AA}" destId="{B16820A6-A840-438F-9171-528EE7974781}" srcOrd="0" destOrd="0" presId="urn:microsoft.com/office/officeart/2005/8/layout/pList1"/>
    <dgm:cxn modelId="{A2328E98-CC9B-4F69-A87A-0A6D8C03BB4B}" type="presOf" srcId="{3BE1327F-4694-4267-AF7F-2F9ABDA5AB14}" destId="{F7E9D4A6-8C2E-4C0F-B98A-C3EEDF881FA3}" srcOrd="0" destOrd="0" presId="urn:microsoft.com/office/officeart/2005/8/layout/pList1"/>
    <dgm:cxn modelId="{5B6980B2-75D5-44A2-99E3-6FFB10769620}" type="presOf" srcId="{8E25DC8A-823F-422F-9D13-F1FC8987C309}" destId="{053364AD-B79C-438A-BBBE-73AB61AFA7C9}" srcOrd="0" destOrd="0" presId="urn:microsoft.com/office/officeart/2005/8/layout/pList1"/>
    <dgm:cxn modelId="{475BF6BD-671D-40E2-BCDE-EAECDD26DCFB}" type="presOf" srcId="{9A6287DE-8A1B-49ED-8C1E-86043F755CFF}" destId="{82BD011E-8C59-49FF-AD8C-C5008A922454}" srcOrd="0" destOrd="0" presId="urn:microsoft.com/office/officeart/2005/8/layout/pList1"/>
    <dgm:cxn modelId="{B80EDFD5-4964-4C5E-9B6F-DE571FA546E6}" srcId="{8E25DC8A-823F-422F-9D13-F1FC8987C309}" destId="{3BE1327F-4694-4267-AF7F-2F9ABDA5AB14}" srcOrd="2" destOrd="0" parTransId="{8125AE08-ABB1-43DA-8606-54D1D6F66D41}" sibTransId="{882E75DF-1CA0-4F08-993D-20C45D993054}"/>
    <dgm:cxn modelId="{607B78D9-81AC-4DA8-8867-95AACEB57AD3}" type="presOf" srcId="{44EB7961-62FD-4269-808E-C3FCEF85CDC7}" destId="{7D9EA5A4-5201-4559-8CC3-42CBDFCA6F40}" srcOrd="0" destOrd="0" presId="urn:microsoft.com/office/officeart/2005/8/layout/pList1"/>
    <dgm:cxn modelId="{BE726EF9-BBFE-4CDD-9C26-84D671C7E943}" srcId="{8E25DC8A-823F-422F-9D13-F1FC8987C309}" destId="{9A6287DE-8A1B-49ED-8C1E-86043F755CFF}" srcOrd="5" destOrd="0" parTransId="{7479A4EB-87C1-44C6-BB82-93F157A7D1D8}" sibTransId="{4C432A4F-0E6A-4789-B41D-A1C4D0734720}"/>
    <dgm:cxn modelId="{96A5D305-F159-4C17-B4CE-944F0D5558E4}" type="presParOf" srcId="{053364AD-B79C-438A-BBBE-73AB61AFA7C9}" destId="{53F9685A-2AD4-4C05-9B0F-EAE544A27F2E}" srcOrd="0" destOrd="0" presId="urn:microsoft.com/office/officeart/2005/8/layout/pList1"/>
    <dgm:cxn modelId="{DDB7BB24-F242-4617-8B73-1E0CA8F761B0}" type="presParOf" srcId="{53F9685A-2AD4-4C05-9B0F-EAE544A27F2E}" destId="{FA0754CF-1EA4-4B5F-8EE1-14B8ACB57CE9}" srcOrd="0" destOrd="0" presId="urn:microsoft.com/office/officeart/2005/8/layout/pList1"/>
    <dgm:cxn modelId="{F55F0BB3-0448-40BD-BF04-6EE986437AC5}" type="presParOf" srcId="{53F9685A-2AD4-4C05-9B0F-EAE544A27F2E}" destId="{8805D237-69B8-4D45-AD1A-650CA0EB055A}" srcOrd="1" destOrd="0" presId="urn:microsoft.com/office/officeart/2005/8/layout/pList1"/>
    <dgm:cxn modelId="{0A0647FC-A7FE-4024-B287-0B63B78BAF57}" type="presParOf" srcId="{053364AD-B79C-438A-BBBE-73AB61AFA7C9}" destId="{B16820A6-A840-438F-9171-528EE7974781}" srcOrd="1" destOrd="0" presId="urn:microsoft.com/office/officeart/2005/8/layout/pList1"/>
    <dgm:cxn modelId="{670B521F-63BA-437D-85F3-4D5F7C240A76}" type="presParOf" srcId="{053364AD-B79C-438A-BBBE-73AB61AFA7C9}" destId="{1C70C126-2E42-43AE-8A4D-F1FB7B0220C1}" srcOrd="2" destOrd="0" presId="urn:microsoft.com/office/officeart/2005/8/layout/pList1"/>
    <dgm:cxn modelId="{C634BC9E-7676-4CA8-858D-0B6BE91F9C49}" type="presParOf" srcId="{1C70C126-2E42-43AE-8A4D-F1FB7B0220C1}" destId="{D2CA10B7-18C5-4FF3-B9A5-B26BA14A79A3}" srcOrd="0" destOrd="0" presId="urn:microsoft.com/office/officeart/2005/8/layout/pList1"/>
    <dgm:cxn modelId="{B1E4F360-1625-4BD1-803F-B04EC33ED6EE}" type="presParOf" srcId="{1C70C126-2E42-43AE-8A4D-F1FB7B0220C1}" destId="{376753E3-7F8F-49C5-A693-0B177310DE66}" srcOrd="1" destOrd="0" presId="urn:microsoft.com/office/officeart/2005/8/layout/pList1"/>
    <dgm:cxn modelId="{185019AC-60C3-4947-8FEC-900D9A352169}" type="presParOf" srcId="{053364AD-B79C-438A-BBBE-73AB61AFA7C9}" destId="{5C62B21E-42D0-4177-BEF6-B559A0853469}" srcOrd="3" destOrd="0" presId="urn:microsoft.com/office/officeart/2005/8/layout/pList1"/>
    <dgm:cxn modelId="{1F5899CC-2F81-41BB-8859-6EB04A85A669}" type="presParOf" srcId="{053364AD-B79C-438A-BBBE-73AB61AFA7C9}" destId="{3B6A686C-1090-47B1-8119-4A7C8D7567FE}" srcOrd="4" destOrd="0" presId="urn:microsoft.com/office/officeart/2005/8/layout/pList1"/>
    <dgm:cxn modelId="{D4BB8A46-2560-4B4E-ABA7-3686B7310018}" type="presParOf" srcId="{3B6A686C-1090-47B1-8119-4A7C8D7567FE}" destId="{7EA8EE88-0261-49E3-A19F-B2A081BFCFDA}" srcOrd="0" destOrd="0" presId="urn:microsoft.com/office/officeart/2005/8/layout/pList1"/>
    <dgm:cxn modelId="{5DFB0636-A4F8-4EFC-B396-BCDDCE680EF1}" type="presParOf" srcId="{3B6A686C-1090-47B1-8119-4A7C8D7567FE}" destId="{F7E9D4A6-8C2E-4C0F-B98A-C3EEDF881FA3}" srcOrd="1" destOrd="0" presId="urn:microsoft.com/office/officeart/2005/8/layout/pList1"/>
    <dgm:cxn modelId="{82A4F871-C930-4EC2-81EF-BE2B376A4E5E}" type="presParOf" srcId="{053364AD-B79C-438A-BBBE-73AB61AFA7C9}" destId="{EE2E3B3F-963E-4193-A5E5-4654F85DE71C}" srcOrd="5" destOrd="0" presId="urn:microsoft.com/office/officeart/2005/8/layout/pList1"/>
    <dgm:cxn modelId="{F26399A6-B149-4300-983D-2C1C58A20B43}" type="presParOf" srcId="{053364AD-B79C-438A-BBBE-73AB61AFA7C9}" destId="{EA4860E4-6808-4A76-B272-3372A7771F39}" srcOrd="6" destOrd="0" presId="urn:microsoft.com/office/officeart/2005/8/layout/pList1"/>
    <dgm:cxn modelId="{2638E8EF-8943-4E43-9FBC-4D46532EF306}" type="presParOf" srcId="{EA4860E4-6808-4A76-B272-3372A7771F39}" destId="{4CE9AF30-F06F-4618-9FEB-6AE7C006526D}" srcOrd="0" destOrd="0" presId="urn:microsoft.com/office/officeart/2005/8/layout/pList1"/>
    <dgm:cxn modelId="{9C84BCCD-2F35-4DF5-8607-9BD5F7F49A07}" type="presParOf" srcId="{EA4860E4-6808-4A76-B272-3372A7771F39}" destId="{CF4B6F0E-CC46-409D-9DD9-8C0A4AFE910D}" srcOrd="1" destOrd="0" presId="urn:microsoft.com/office/officeart/2005/8/layout/pList1"/>
    <dgm:cxn modelId="{162C932E-E0E7-402F-8103-7B385F76F9D1}" type="presParOf" srcId="{053364AD-B79C-438A-BBBE-73AB61AFA7C9}" destId="{E316616D-43D7-4B1C-9B5A-645FAA721F89}" srcOrd="7" destOrd="0" presId="urn:microsoft.com/office/officeart/2005/8/layout/pList1"/>
    <dgm:cxn modelId="{9EA5DB9A-6C63-4AC5-99F7-61EBA61C9D22}" type="presParOf" srcId="{053364AD-B79C-438A-BBBE-73AB61AFA7C9}" destId="{59844827-6B40-4698-8A62-9CD8A5507BB8}" srcOrd="8" destOrd="0" presId="urn:microsoft.com/office/officeart/2005/8/layout/pList1"/>
    <dgm:cxn modelId="{FB988436-9B71-45FE-A78B-5A3AAF32C6BA}" type="presParOf" srcId="{59844827-6B40-4698-8A62-9CD8A5507BB8}" destId="{A26B64B9-0E8F-4132-A7D3-9BA3E60FB71E}" srcOrd="0" destOrd="0" presId="urn:microsoft.com/office/officeart/2005/8/layout/pList1"/>
    <dgm:cxn modelId="{B9C2B422-6B29-4B8C-BE04-77CCB8B9F960}" type="presParOf" srcId="{59844827-6B40-4698-8A62-9CD8A5507BB8}" destId="{AF2C58EA-A693-408D-88BB-C1E5775E119E}" srcOrd="1" destOrd="0" presId="urn:microsoft.com/office/officeart/2005/8/layout/pList1"/>
    <dgm:cxn modelId="{62E39803-0C64-4453-B04A-1D72DCDA6B16}" type="presParOf" srcId="{053364AD-B79C-438A-BBBE-73AB61AFA7C9}" destId="{7D9EA5A4-5201-4559-8CC3-42CBDFCA6F40}" srcOrd="9" destOrd="0" presId="urn:microsoft.com/office/officeart/2005/8/layout/pList1"/>
    <dgm:cxn modelId="{37C2BF50-1F86-488C-AA6A-3AB56C06D0A3}" type="presParOf" srcId="{053364AD-B79C-438A-BBBE-73AB61AFA7C9}" destId="{82599477-0C9E-46D6-8984-141C78F70252}" srcOrd="10" destOrd="0" presId="urn:microsoft.com/office/officeart/2005/8/layout/pList1"/>
    <dgm:cxn modelId="{2C7FCA01-19E8-4081-A0DB-418CB9B5AD2A}" type="presParOf" srcId="{82599477-0C9E-46D6-8984-141C78F70252}" destId="{4FC96878-17A3-4466-B204-531B44EDBB00}" srcOrd="0" destOrd="0" presId="urn:microsoft.com/office/officeart/2005/8/layout/pList1"/>
    <dgm:cxn modelId="{72ECAE31-293D-4579-929B-A2FBE326A4BB}" type="presParOf" srcId="{82599477-0C9E-46D6-8984-141C78F70252}" destId="{82BD011E-8C59-49FF-AD8C-C5008A92245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AE44D5-A5DD-4404-A1E2-3FC9FDAB64EF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04D04-7CED-48AA-A13C-EDE4ABEE1190}">
      <dgm:prSet phldrT="[Texto]"/>
      <dgm:spPr/>
      <dgm:t>
        <a:bodyPr/>
        <a:lstStyle/>
        <a:p>
          <a:r>
            <a:rPr lang="en-US" dirty="0"/>
            <a:t>Blonde</a:t>
          </a:r>
        </a:p>
      </dgm:t>
    </dgm:pt>
    <dgm:pt modelId="{5F112726-6136-45B4-9719-AC25DD64FAA2}" type="parTrans" cxnId="{7BF2047C-F00C-4012-8BC6-53551E38228A}">
      <dgm:prSet/>
      <dgm:spPr/>
      <dgm:t>
        <a:bodyPr/>
        <a:lstStyle/>
        <a:p>
          <a:endParaRPr lang="en-US"/>
        </a:p>
      </dgm:t>
    </dgm:pt>
    <dgm:pt modelId="{583F8A8A-7218-4188-950E-58AE4C0078B1}" type="sibTrans" cxnId="{7BF2047C-F00C-4012-8BC6-53551E38228A}">
      <dgm:prSet/>
      <dgm:spPr/>
      <dgm:t>
        <a:bodyPr/>
        <a:lstStyle/>
        <a:p>
          <a:endParaRPr lang="en-US"/>
        </a:p>
      </dgm:t>
    </dgm:pt>
    <dgm:pt modelId="{AC6393B6-3424-4F8D-816F-3E0203B6E73E}">
      <dgm:prSet phldrT="[Texto]"/>
      <dgm:spPr/>
      <dgm:t>
        <a:bodyPr/>
        <a:lstStyle/>
        <a:p>
          <a:r>
            <a:rPr lang="en-US" dirty="0"/>
            <a:t>Curly</a:t>
          </a:r>
        </a:p>
      </dgm:t>
    </dgm:pt>
    <dgm:pt modelId="{9C32F377-E873-46D0-A4C9-7101561ACDFF}" type="parTrans" cxnId="{934D3ACD-C7CD-4821-9EB7-F7E6ADE30F7C}">
      <dgm:prSet/>
      <dgm:spPr/>
      <dgm:t>
        <a:bodyPr/>
        <a:lstStyle/>
        <a:p>
          <a:endParaRPr lang="en-US"/>
        </a:p>
      </dgm:t>
    </dgm:pt>
    <dgm:pt modelId="{A6C510C2-A290-431B-9991-896F1591F5DC}" type="sibTrans" cxnId="{934D3ACD-C7CD-4821-9EB7-F7E6ADE30F7C}">
      <dgm:prSet/>
      <dgm:spPr/>
      <dgm:t>
        <a:bodyPr/>
        <a:lstStyle/>
        <a:p>
          <a:endParaRPr lang="en-US"/>
        </a:p>
      </dgm:t>
    </dgm:pt>
    <dgm:pt modelId="{5649E77E-038D-4506-96C8-574F8FD1696A}">
      <dgm:prSet phldrT="[Texto]"/>
      <dgm:spPr/>
      <dgm:t>
        <a:bodyPr/>
        <a:lstStyle/>
        <a:p>
          <a:r>
            <a:rPr lang="en-US" dirty="0"/>
            <a:t>Straight</a:t>
          </a:r>
        </a:p>
      </dgm:t>
    </dgm:pt>
    <dgm:pt modelId="{67B61A02-BC25-4EC3-82E6-328934316F1A}" type="parTrans" cxnId="{E2CAC72C-FC0D-487E-B59F-CD38EB969B4B}">
      <dgm:prSet/>
      <dgm:spPr/>
      <dgm:t>
        <a:bodyPr/>
        <a:lstStyle/>
        <a:p>
          <a:endParaRPr lang="en-US"/>
        </a:p>
      </dgm:t>
    </dgm:pt>
    <dgm:pt modelId="{08D4E89F-72EC-47EB-A3B2-45A49E4BD9C9}" type="sibTrans" cxnId="{E2CAC72C-FC0D-487E-B59F-CD38EB969B4B}">
      <dgm:prSet/>
      <dgm:spPr/>
      <dgm:t>
        <a:bodyPr/>
        <a:lstStyle/>
        <a:p>
          <a:endParaRPr lang="en-US"/>
        </a:p>
      </dgm:t>
    </dgm:pt>
    <dgm:pt modelId="{98C7E029-6CE4-4CD7-8A7D-7F74D884922D}">
      <dgm:prSet phldrT="[Texto]"/>
      <dgm:spPr/>
      <dgm:t>
        <a:bodyPr/>
        <a:lstStyle/>
        <a:p>
          <a:r>
            <a:rPr lang="en-US" dirty="0"/>
            <a:t>Bald</a:t>
          </a:r>
        </a:p>
      </dgm:t>
    </dgm:pt>
    <dgm:pt modelId="{1781963A-832C-43D8-BE1B-F32109F1249B}" type="parTrans" cxnId="{57B33396-5EEC-41EE-A598-2969699B0658}">
      <dgm:prSet/>
      <dgm:spPr/>
      <dgm:t>
        <a:bodyPr/>
        <a:lstStyle/>
        <a:p>
          <a:endParaRPr lang="en-US"/>
        </a:p>
      </dgm:t>
    </dgm:pt>
    <dgm:pt modelId="{58102D44-6003-466B-907C-115C8DD0D0F6}" type="sibTrans" cxnId="{57B33396-5EEC-41EE-A598-2969699B0658}">
      <dgm:prSet/>
      <dgm:spPr/>
      <dgm:t>
        <a:bodyPr/>
        <a:lstStyle/>
        <a:p>
          <a:endParaRPr lang="en-US"/>
        </a:p>
      </dgm:t>
    </dgm:pt>
    <dgm:pt modelId="{8EFB755C-649C-474F-A9CA-EC7F8D68E5AD}">
      <dgm:prSet/>
      <dgm:spPr/>
      <dgm:t>
        <a:bodyPr/>
        <a:lstStyle/>
        <a:p>
          <a:r>
            <a:rPr lang="en-US" dirty="0"/>
            <a:t>Ginger</a:t>
          </a:r>
        </a:p>
      </dgm:t>
    </dgm:pt>
    <dgm:pt modelId="{2163AB01-FBC0-463A-A76D-289D3D88A039}" type="parTrans" cxnId="{5588FF5F-B09D-4C39-9909-764E02F33D90}">
      <dgm:prSet/>
      <dgm:spPr/>
      <dgm:t>
        <a:bodyPr/>
        <a:lstStyle/>
        <a:p>
          <a:endParaRPr lang="en-US"/>
        </a:p>
      </dgm:t>
    </dgm:pt>
    <dgm:pt modelId="{D9A2A2F1-943F-47FB-8A2B-5BCC8715234F}" type="sibTrans" cxnId="{5588FF5F-B09D-4C39-9909-764E02F33D90}">
      <dgm:prSet/>
      <dgm:spPr/>
      <dgm:t>
        <a:bodyPr/>
        <a:lstStyle/>
        <a:p>
          <a:endParaRPr lang="en-US"/>
        </a:p>
      </dgm:t>
    </dgm:pt>
    <dgm:pt modelId="{C098080F-7EB0-48CA-B59D-57A82CB0ECD8}" type="pres">
      <dgm:prSet presAssocID="{38AE44D5-A5DD-4404-A1E2-3FC9FDAB64EF}" presName="Name0" presStyleCnt="0">
        <dgm:presLayoutVars>
          <dgm:dir/>
          <dgm:resizeHandles val="exact"/>
        </dgm:presLayoutVars>
      </dgm:prSet>
      <dgm:spPr/>
    </dgm:pt>
    <dgm:pt modelId="{00D6F706-11AA-4187-AD68-D6DD71D36FD9}" type="pres">
      <dgm:prSet presAssocID="{DA204D04-7CED-48AA-A13C-EDE4ABEE1190}" presName="compNode" presStyleCnt="0"/>
      <dgm:spPr/>
    </dgm:pt>
    <dgm:pt modelId="{2D4BCBE0-E676-49D1-A3F2-C04DAE05491B}" type="pres">
      <dgm:prSet presAssocID="{DA204D04-7CED-48AA-A13C-EDE4ABEE1190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1DD7123F-7258-4328-8015-5BC571BC1A9B}" type="pres">
      <dgm:prSet presAssocID="{DA204D04-7CED-48AA-A13C-EDE4ABEE1190}" presName="textRect" presStyleLbl="revTx" presStyleIdx="0" presStyleCnt="5">
        <dgm:presLayoutVars>
          <dgm:bulletEnabled val="1"/>
        </dgm:presLayoutVars>
      </dgm:prSet>
      <dgm:spPr/>
    </dgm:pt>
    <dgm:pt modelId="{344CE366-0402-4EDC-9E3F-F6E6D8D83F49}" type="pres">
      <dgm:prSet presAssocID="{583F8A8A-7218-4188-950E-58AE4C0078B1}" presName="sibTrans" presStyleLbl="sibTrans2D1" presStyleIdx="0" presStyleCnt="0"/>
      <dgm:spPr/>
    </dgm:pt>
    <dgm:pt modelId="{FE1F9C34-386B-493D-989B-A8F79DDC0798}" type="pres">
      <dgm:prSet presAssocID="{8EFB755C-649C-474F-A9CA-EC7F8D68E5AD}" presName="compNode" presStyleCnt="0"/>
      <dgm:spPr/>
    </dgm:pt>
    <dgm:pt modelId="{9AB245F4-6866-451C-8C83-C57E763C319D}" type="pres">
      <dgm:prSet presAssocID="{8EFB755C-649C-474F-A9CA-EC7F8D68E5AD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7FD2E5E4-18CD-45A2-AB10-524A8319A1D4}" type="pres">
      <dgm:prSet presAssocID="{8EFB755C-649C-474F-A9CA-EC7F8D68E5AD}" presName="textRect" presStyleLbl="revTx" presStyleIdx="1" presStyleCnt="5">
        <dgm:presLayoutVars>
          <dgm:bulletEnabled val="1"/>
        </dgm:presLayoutVars>
      </dgm:prSet>
      <dgm:spPr/>
    </dgm:pt>
    <dgm:pt modelId="{2949DAB1-E076-4A1D-B62A-FA53A4AF06DA}" type="pres">
      <dgm:prSet presAssocID="{D9A2A2F1-943F-47FB-8A2B-5BCC8715234F}" presName="sibTrans" presStyleLbl="sibTrans2D1" presStyleIdx="0" presStyleCnt="0"/>
      <dgm:spPr/>
    </dgm:pt>
    <dgm:pt modelId="{6D083CF6-CD6F-4E65-89D1-4B17313A6011}" type="pres">
      <dgm:prSet presAssocID="{AC6393B6-3424-4F8D-816F-3E0203B6E73E}" presName="compNode" presStyleCnt="0"/>
      <dgm:spPr/>
    </dgm:pt>
    <dgm:pt modelId="{3185F7B3-AD4D-4C6C-A169-95414D0890C7}" type="pres">
      <dgm:prSet presAssocID="{AC6393B6-3424-4F8D-816F-3E0203B6E73E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6EC0561-049C-4846-A95C-A7CB32D522CB}" type="pres">
      <dgm:prSet presAssocID="{AC6393B6-3424-4F8D-816F-3E0203B6E73E}" presName="textRect" presStyleLbl="revTx" presStyleIdx="2" presStyleCnt="5">
        <dgm:presLayoutVars>
          <dgm:bulletEnabled val="1"/>
        </dgm:presLayoutVars>
      </dgm:prSet>
      <dgm:spPr/>
    </dgm:pt>
    <dgm:pt modelId="{75287C89-5C06-4F47-AF0C-C8E003B535EA}" type="pres">
      <dgm:prSet presAssocID="{A6C510C2-A290-431B-9991-896F1591F5DC}" presName="sibTrans" presStyleLbl="sibTrans2D1" presStyleIdx="0" presStyleCnt="0"/>
      <dgm:spPr/>
    </dgm:pt>
    <dgm:pt modelId="{D2370FF6-A802-4A6C-A625-6C9CBDD5FD5E}" type="pres">
      <dgm:prSet presAssocID="{5649E77E-038D-4506-96C8-574F8FD1696A}" presName="compNode" presStyleCnt="0"/>
      <dgm:spPr/>
    </dgm:pt>
    <dgm:pt modelId="{D2D63D58-347B-4D1E-9D27-9C69BE9380D9}" type="pres">
      <dgm:prSet presAssocID="{5649E77E-038D-4506-96C8-574F8FD1696A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C56B365F-2413-4780-B7D4-7D7741932844}" type="pres">
      <dgm:prSet presAssocID="{5649E77E-038D-4506-96C8-574F8FD1696A}" presName="textRect" presStyleLbl="revTx" presStyleIdx="3" presStyleCnt="5">
        <dgm:presLayoutVars>
          <dgm:bulletEnabled val="1"/>
        </dgm:presLayoutVars>
      </dgm:prSet>
      <dgm:spPr/>
    </dgm:pt>
    <dgm:pt modelId="{E6F90A7B-DB92-43F0-9A20-9D882E2B009C}" type="pres">
      <dgm:prSet presAssocID="{08D4E89F-72EC-47EB-A3B2-45A49E4BD9C9}" presName="sibTrans" presStyleLbl="sibTrans2D1" presStyleIdx="0" presStyleCnt="0"/>
      <dgm:spPr/>
    </dgm:pt>
    <dgm:pt modelId="{E452D2C7-3F9B-4DDA-8568-3D88CFF24526}" type="pres">
      <dgm:prSet presAssocID="{98C7E029-6CE4-4CD7-8A7D-7F74D884922D}" presName="compNode" presStyleCnt="0"/>
      <dgm:spPr/>
    </dgm:pt>
    <dgm:pt modelId="{3D25116E-01A3-4C5A-860F-5F5BA683AF25}" type="pres">
      <dgm:prSet presAssocID="{98C7E029-6CE4-4CD7-8A7D-7F74D884922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4A5C99A-2BCC-4E93-84E3-D76710171F3E}" type="pres">
      <dgm:prSet presAssocID="{98C7E029-6CE4-4CD7-8A7D-7F74D884922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1517BB0C-0045-4A8A-9353-12B9E6370D37}" type="presOf" srcId="{8EFB755C-649C-474F-A9CA-EC7F8D68E5AD}" destId="{7FD2E5E4-18CD-45A2-AB10-524A8319A1D4}" srcOrd="0" destOrd="0" presId="urn:microsoft.com/office/officeart/2005/8/layout/pList1"/>
    <dgm:cxn modelId="{E2CAC72C-FC0D-487E-B59F-CD38EB969B4B}" srcId="{38AE44D5-A5DD-4404-A1E2-3FC9FDAB64EF}" destId="{5649E77E-038D-4506-96C8-574F8FD1696A}" srcOrd="3" destOrd="0" parTransId="{67B61A02-BC25-4EC3-82E6-328934316F1A}" sibTransId="{08D4E89F-72EC-47EB-A3B2-45A49E4BD9C9}"/>
    <dgm:cxn modelId="{F7377A30-87BF-4E14-BA1D-83751477C053}" type="presOf" srcId="{5649E77E-038D-4506-96C8-574F8FD1696A}" destId="{C56B365F-2413-4780-B7D4-7D7741932844}" srcOrd="0" destOrd="0" presId="urn:microsoft.com/office/officeart/2005/8/layout/pList1"/>
    <dgm:cxn modelId="{5588FF5F-B09D-4C39-9909-764E02F33D90}" srcId="{38AE44D5-A5DD-4404-A1E2-3FC9FDAB64EF}" destId="{8EFB755C-649C-474F-A9CA-EC7F8D68E5AD}" srcOrd="1" destOrd="0" parTransId="{2163AB01-FBC0-463A-A76D-289D3D88A039}" sibTransId="{D9A2A2F1-943F-47FB-8A2B-5BCC8715234F}"/>
    <dgm:cxn modelId="{E552CD68-C6A6-4B6E-BB3A-A404A09B0AD6}" type="presOf" srcId="{A6C510C2-A290-431B-9991-896F1591F5DC}" destId="{75287C89-5C06-4F47-AF0C-C8E003B535EA}" srcOrd="0" destOrd="0" presId="urn:microsoft.com/office/officeart/2005/8/layout/pList1"/>
    <dgm:cxn modelId="{7919EE6B-1367-4550-8447-8579859C400E}" type="presOf" srcId="{08D4E89F-72EC-47EB-A3B2-45A49E4BD9C9}" destId="{E6F90A7B-DB92-43F0-9A20-9D882E2B009C}" srcOrd="0" destOrd="0" presId="urn:microsoft.com/office/officeart/2005/8/layout/pList1"/>
    <dgm:cxn modelId="{492DA94E-02F0-4160-83C0-E939E64D2B90}" type="presOf" srcId="{583F8A8A-7218-4188-950E-58AE4C0078B1}" destId="{344CE366-0402-4EDC-9E3F-F6E6D8D83F49}" srcOrd="0" destOrd="0" presId="urn:microsoft.com/office/officeart/2005/8/layout/pList1"/>
    <dgm:cxn modelId="{63209658-7112-4873-94A8-C2CB6E0FB5F8}" type="presOf" srcId="{D9A2A2F1-943F-47FB-8A2B-5BCC8715234F}" destId="{2949DAB1-E076-4A1D-B62A-FA53A4AF06DA}" srcOrd="0" destOrd="0" presId="urn:microsoft.com/office/officeart/2005/8/layout/pList1"/>
    <dgm:cxn modelId="{7BF2047C-F00C-4012-8BC6-53551E38228A}" srcId="{38AE44D5-A5DD-4404-A1E2-3FC9FDAB64EF}" destId="{DA204D04-7CED-48AA-A13C-EDE4ABEE1190}" srcOrd="0" destOrd="0" parTransId="{5F112726-6136-45B4-9719-AC25DD64FAA2}" sibTransId="{583F8A8A-7218-4188-950E-58AE4C0078B1}"/>
    <dgm:cxn modelId="{57B33396-5EEC-41EE-A598-2969699B0658}" srcId="{38AE44D5-A5DD-4404-A1E2-3FC9FDAB64EF}" destId="{98C7E029-6CE4-4CD7-8A7D-7F74D884922D}" srcOrd="4" destOrd="0" parTransId="{1781963A-832C-43D8-BE1B-F32109F1249B}" sibTransId="{58102D44-6003-466B-907C-115C8DD0D0F6}"/>
    <dgm:cxn modelId="{89928197-65A9-49AF-8400-F86F0DA740CA}" type="presOf" srcId="{98C7E029-6CE4-4CD7-8A7D-7F74D884922D}" destId="{64A5C99A-2BCC-4E93-84E3-D76710171F3E}" srcOrd="0" destOrd="0" presId="urn:microsoft.com/office/officeart/2005/8/layout/pList1"/>
    <dgm:cxn modelId="{3489A99C-9463-44F0-B470-D459211673E8}" type="presOf" srcId="{38AE44D5-A5DD-4404-A1E2-3FC9FDAB64EF}" destId="{C098080F-7EB0-48CA-B59D-57A82CB0ECD8}" srcOrd="0" destOrd="0" presId="urn:microsoft.com/office/officeart/2005/8/layout/pList1"/>
    <dgm:cxn modelId="{934D3ACD-C7CD-4821-9EB7-F7E6ADE30F7C}" srcId="{38AE44D5-A5DD-4404-A1E2-3FC9FDAB64EF}" destId="{AC6393B6-3424-4F8D-816F-3E0203B6E73E}" srcOrd="2" destOrd="0" parTransId="{9C32F377-E873-46D0-A4C9-7101561ACDFF}" sibTransId="{A6C510C2-A290-431B-9991-896F1591F5DC}"/>
    <dgm:cxn modelId="{C6FED2D7-D54C-4952-9CCD-27AC50FEB693}" type="presOf" srcId="{DA204D04-7CED-48AA-A13C-EDE4ABEE1190}" destId="{1DD7123F-7258-4328-8015-5BC571BC1A9B}" srcOrd="0" destOrd="0" presId="urn:microsoft.com/office/officeart/2005/8/layout/pList1"/>
    <dgm:cxn modelId="{CCBEC1F0-F387-4EC9-BE99-305698C86DB2}" type="presOf" srcId="{AC6393B6-3424-4F8D-816F-3E0203B6E73E}" destId="{06EC0561-049C-4846-A95C-A7CB32D522CB}" srcOrd="0" destOrd="0" presId="urn:microsoft.com/office/officeart/2005/8/layout/pList1"/>
    <dgm:cxn modelId="{FAE8D0CA-CC9A-4C18-A31F-545C67D642F7}" type="presParOf" srcId="{C098080F-7EB0-48CA-B59D-57A82CB0ECD8}" destId="{00D6F706-11AA-4187-AD68-D6DD71D36FD9}" srcOrd="0" destOrd="0" presId="urn:microsoft.com/office/officeart/2005/8/layout/pList1"/>
    <dgm:cxn modelId="{E3A4C86C-A328-4768-882B-F56F8A7592D4}" type="presParOf" srcId="{00D6F706-11AA-4187-AD68-D6DD71D36FD9}" destId="{2D4BCBE0-E676-49D1-A3F2-C04DAE05491B}" srcOrd="0" destOrd="0" presId="urn:microsoft.com/office/officeart/2005/8/layout/pList1"/>
    <dgm:cxn modelId="{5B5B0175-0406-4712-B11C-7C53379DDA77}" type="presParOf" srcId="{00D6F706-11AA-4187-AD68-D6DD71D36FD9}" destId="{1DD7123F-7258-4328-8015-5BC571BC1A9B}" srcOrd="1" destOrd="0" presId="urn:microsoft.com/office/officeart/2005/8/layout/pList1"/>
    <dgm:cxn modelId="{5F16313F-E84F-4978-A7ED-0D1072DBD990}" type="presParOf" srcId="{C098080F-7EB0-48CA-B59D-57A82CB0ECD8}" destId="{344CE366-0402-4EDC-9E3F-F6E6D8D83F49}" srcOrd="1" destOrd="0" presId="urn:microsoft.com/office/officeart/2005/8/layout/pList1"/>
    <dgm:cxn modelId="{49C75179-BF6D-4EC8-BAF7-A8FD191E0D33}" type="presParOf" srcId="{C098080F-7EB0-48CA-B59D-57A82CB0ECD8}" destId="{FE1F9C34-386B-493D-989B-A8F79DDC0798}" srcOrd="2" destOrd="0" presId="urn:microsoft.com/office/officeart/2005/8/layout/pList1"/>
    <dgm:cxn modelId="{E8441A59-FD72-43C4-837F-01BA80DD8889}" type="presParOf" srcId="{FE1F9C34-386B-493D-989B-A8F79DDC0798}" destId="{9AB245F4-6866-451C-8C83-C57E763C319D}" srcOrd="0" destOrd="0" presId="urn:microsoft.com/office/officeart/2005/8/layout/pList1"/>
    <dgm:cxn modelId="{6B519B8A-BD59-494E-BBFD-F0604CEC55EC}" type="presParOf" srcId="{FE1F9C34-386B-493D-989B-A8F79DDC0798}" destId="{7FD2E5E4-18CD-45A2-AB10-524A8319A1D4}" srcOrd="1" destOrd="0" presId="urn:microsoft.com/office/officeart/2005/8/layout/pList1"/>
    <dgm:cxn modelId="{C1A10BA1-5B37-4984-88A6-7605C604E967}" type="presParOf" srcId="{C098080F-7EB0-48CA-B59D-57A82CB0ECD8}" destId="{2949DAB1-E076-4A1D-B62A-FA53A4AF06DA}" srcOrd="3" destOrd="0" presId="urn:microsoft.com/office/officeart/2005/8/layout/pList1"/>
    <dgm:cxn modelId="{F4B813E9-3946-4EE4-969A-9C90C8670049}" type="presParOf" srcId="{C098080F-7EB0-48CA-B59D-57A82CB0ECD8}" destId="{6D083CF6-CD6F-4E65-89D1-4B17313A6011}" srcOrd="4" destOrd="0" presId="urn:microsoft.com/office/officeart/2005/8/layout/pList1"/>
    <dgm:cxn modelId="{2D66BB8F-260A-4677-B1C7-3DAFEE08985B}" type="presParOf" srcId="{6D083CF6-CD6F-4E65-89D1-4B17313A6011}" destId="{3185F7B3-AD4D-4C6C-A169-95414D0890C7}" srcOrd="0" destOrd="0" presId="urn:microsoft.com/office/officeart/2005/8/layout/pList1"/>
    <dgm:cxn modelId="{4D558958-4523-43F0-BDAF-1C1658EE6C8A}" type="presParOf" srcId="{6D083CF6-CD6F-4E65-89D1-4B17313A6011}" destId="{06EC0561-049C-4846-A95C-A7CB32D522CB}" srcOrd="1" destOrd="0" presId="urn:microsoft.com/office/officeart/2005/8/layout/pList1"/>
    <dgm:cxn modelId="{8AA5013F-1660-437D-8F9F-88D5FED1FA2D}" type="presParOf" srcId="{C098080F-7EB0-48CA-B59D-57A82CB0ECD8}" destId="{75287C89-5C06-4F47-AF0C-C8E003B535EA}" srcOrd="5" destOrd="0" presId="urn:microsoft.com/office/officeart/2005/8/layout/pList1"/>
    <dgm:cxn modelId="{EAA990DC-AA30-403C-A9CC-380519670607}" type="presParOf" srcId="{C098080F-7EB0-48CA-B59D-57A82CB0ECD8}" destId="{D2370FF6-A802-4A6C-A625-6C9CBDD5FD5E}" srcOrd="6" destOrd="0" presId="urn:microsoft.com/office/officeart/2005/8/layout/pList1"/>
    <dgm:cxn modelId="{54794562-151E-4362-8F92-AF25B105BA69}" type="presParOf" srcId="{D2370FF6-A802-4A6C-A625-6C9CBDD5FD5E}" destId="{D2D63D58-347B-4D1E-9D27-9C69BE9380D9}" srcOrd="0" destOrd="0" presId="urn:microsoft.com/office/officeart/2005/8/layout/pList1"/>
    <dgm:cxn modelId="{699E1935-F14A-442A-9088-2048A321CE34}" type="presParOf" srcId="{D2370FF6-A802-4A6C-A625-6C9CBDD5FD5E}" destId="{C56B365F-2413-4780-B7D4-7D7741932844}" srcOrd="1" destOrd="0" presId="urn:microsoft.com/office/officeart/2005/8/layout/pList1"/>
    <dgm:cxn modelId="{633FB83A-D4D7-46E5-B649-F66ACEF3A124}" type="presParOf" srcId="{C098080F-7EB0-48CA-B59D-57A82CB0ECD8}" destId="{E6F90A7B-DB92-43F0-9A20-9D882E2B009C}" srcOrd="7" destOrd="0" presId="urn:microsoft.com/office/officeart/2005/8/layout/pList1"/>
    <dgm:cxn modelId="{F071A02D-F855-44BD-A579-7FD7E94B6657}" type="presParOf" srcId="{C098080F-7EB0-48CA-B59D-57A82CB0ECD8}" destId="{E452D2C7-3F9B-4DDA-8568-3D88CFF24526}" srcOrd="8" destOrd="0" presId="urn:microsoft.com/office/officeart/2005/8/layout/pList1"/>
    <dgm:cxn modelId="{443077F6-566B-4029-BD43-4CADCDF4F5B1}" type="presParOf" srcId="{E452D2C7-3F9B-4DDA-8568-3D88CFF24526}" destId="{3D25116E-01A3-4C5A-860F-5F5BA683AF25}" srcOrd="0" destOrd="0" presId="urn:microsoft.com/office/officeart/2005/8/layout/pList1"/>
    <dgm:cxn modelId="{8C2792FE-091B-41F1-B871-DDC0115FC2D2}" type="presParOf" srcId="{E452D2C7-3F9B-4DDA-8568-3D88CFF24526}" destId="{64A5C99A-2BCC-4E93-84E3-D76710171F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E44D5-A5DD-4404-A1E2-3FC9FDAB64EF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04D04-7CED-48AA-A13C-EDE4ABEE1190}">
      <dgm:prSet phldrT="[Texto]"/>
      <dgm:spPr/>
      <dgm:t>
        <a:bodyPr/>
        <a:lstStyle/>
        <a:p>
          <a:r>
            <a:rPr lang="en-US" dirty="0"/>
            <a:t>Fat</a:t>
          </a:r>
        </a:p>
      </dgm:t>
    </dgm:pt>
    <dgm:pt modelId="{5F112726-6136-45B4-9719-AC25DD64FAA2}" type="parTrans" cxnId="{7BF2047C-F00C-4012-8BC6-53551E38228A}">
      <dgm:prSet/>
      <dgm:spPr/>
      <dgm:t>
        <a:bodyPr/>
        <a:lstStyle/>
        <a:p>
          <a:endParaRPr lang="en-US"/>
        </a:p>
      </dgm:t>
    </dgm:pt>
    <dgm:pt modelId="{583F8A8A-7218-4188-950E-58AE4C0078B1}" type="sibTrans" cxnId="{7BF2047C-F00C-4012-8BC6-53551E38228A}">
      <dgm:prSet/>
      <dgm:spPr/>
      <dgm:t>
        <a:bodyPr/>
        <a:lstStyle/>
        <a:p>
          <a:endParaRPr lang="en-US"/>
        </a:p>
      </dgm:t>
    </dgm:pt>
    <dgm:pt modelId="{AC6393B6-3424-4F8D-816F-3E0203B6E73E}">
      <dgm:prSet phldrT="[Texto]"/>
      <dgm:spPr/>
      <dgm:t>
        <a:bodyPr/>
        <a:lstStyle/>
        <a:p>
          <a:r>
            <a:rPr lang="en-US" dirty="0"/>
            <a:t>Unattractive</a:t>
          </a:r>
        </a:p>
      </dgm:t>
    </dgm:pt>
    <dgm:pt modelId="{9C32F377-E873-46D0-A4C9-7101561ACDFF}" type="parTrans" cxnId="{934D3ACD-C7CD-4821-9EB7-F7E6ADE30F7C}">
      <dgm:prSet/>
      <dgm:spPr/>
      <dgm:t>
        <a:bodyPr/>
        <a:lstStyle/>
        <a:p>
          <a:endParaRPr lang="en-US"/>
        </a:p>
      </dgm:t>
    </dgm:pt>
    <dgm:pt modelId="{A6C510C2-A290-431B-9991-896F1591F5DC}" type="sibTrans" cxnId="{934D3ACD-C7CD-4821-9EB7-F7E6ADE30F7C}">
      <dgm:prSet/>
      <dgm:spPr/>
      <dgm:t>
        <a:bodyPr/>
        <a:lstStyle/>
        <a:p>
          <a:endParaRPr lang="en-US"/>
        </a:p>
      </dgm:t>
    </dgm:pt>
    <dgm:pt modelId="{5649E77E-038D-4506-96C8-574F8FD1696A}">
      <dgm:prSet phldrT="[Texto]"/>
      <dgm:spPr/>
      <dgm:t>
        <a:bodyPr/>
        <a:lstStyle/>
        <a:p>
          <a:r>
            <a:rPr lang="en-US" dirty="0"/>
            <a:t>Handsome</a:t>
          </a:r>
        </a:p>
      </dgm:t>
    </dgm:pt>
    <dgm:pt modelId="{67B61A02-BC25-4EC3-82E6-328934316F1A}" type="parTrans" cxnId="{E2CAC72C-FC0D-487E-B59F-CD38EB969B4B}">
      <dgm:prSet/>
      <dgm:spPr/>
      <dgm:t>
        <a:bodyPr/>
        <a:lstStyle/>
        <a:p>
          <a:endParaRPr lang="en-US"/>
        </a:p>
      </dgm:t>
    </dgm:pt>
    <dgm:pt modelId="{08D4E89F-72EC-47EB-A3B2-45A49E4BD9C9}" type="sibTrans" cxnId="{E2CAC72C-FC0D-487E-B59F-CD38EB969B4B}">
      <dgm:prSet/>
      <dgm:spPr/>
      <dgm:t>
        <a:bodyPr/>
        <a:lstStyle/>
        <a:p>
          <a:endParaRPr lang="en-US"/>
        </a:p>
      </dgm:t>
    </dgm:pt>
    <dgm:pt modelId="{98C7E029-6CE4-4CD7-8A7D-7F74D884922D}">
      <dgm:prSet phldrT="[Texto]"/>
      <dgm:spPr/>
      <dgm:t>
        <a:bodyPr/>
        <a:lstStyle/>
        <a:p>
          <a:r>
            <a:rPr lang="en-US" dirty="0"/>
            <a:t>Pretty</a:t>
          </a:r>
        </a:p>
      </dgm:t>
    </dgm:pt>
    <dgm:pt modelId="{1781963A-832C-43D8-BE1B-F32109F1249B}" type="parTrans" cxnId="{57B33396-5EEC-41EE-A598-2969699B0658}">
      <dgm:prSet/>
      <dgm:spPr/>
      <dgm:t>
        <a:bodyPr/>
        <a:lstStyle/>
        <a:p>
          <a:endParaRPr lang="en-US"/>
        </a:p>
      </dgm:t>
    </dgm:pt>
    <dgm:pt modelId="{58102D44-6003-466B-907C-115C8DD0D0F6}" type="sibTrans" cxnId="{57B33396-5EEC-41EE-A598-2969699B0658}">
      <dgm:prSet/>
      <dgm:spPr/>
      <dgm:t>
        <a:bodyPr/>
        <a:lstStyle/>
        <a:p>
          <a:endParaRPr lang="en-US"/>
        </a:p>
      </dgm:t>
    </dgm:pt>
    <dgm:pt modelId="{8EFB755C-649C-474F-A9CA-EC7F8D68E5AD}">
      <dgm:prSet/>
      <dgm:spPr/>
      <dgm:t>
        <a:bodyPr/>
        <a:lstStyle/>
        <a:p>
          <a:r>
            <a:rPr lang="en-US" dirty="0"/>
            <a:t>Thin</a:t>
          </a:r>
        </a:p>
      </dgm:t>
    </dgm:pt>
    <dgm:pt modelId="{2163AB01-FBC0-463A-A76D-289D3D88A039}" type="parTrans" cxnId="{5588FF5F-B09D-4C39-9909-764E02F33D90}">
      <dgm:prSet/>
      <dgm:spPr/>
      <dgm:t>
        <a:bodyPr/>
        <a:lstStyle/>
        <a:p>
          <a:endParaRPr lang="en-US"/>
        </a:p>
      </dgm:t>
    </dgm:pt>
    <dgm:pt modelId="{D9A2A2F1-943F-47FB-8A2B-5BCC8715234F}" type="sibTrans" cxnId="{5588FF5F-B09D-4C39-9909-764E02F33D90}">
      <dgm:prSet/>
      <dgm:spPr/>
      <dgm:t>
        <a:bodyPr/>
        <a:lstStyle/>
        <a:p>
          <a:endParaRPr lang="en-US"/>
        </a:p>
      </dgm:t>
    </dgm:pt>
    <dgm:pt modelId="{C098080F-7EB0-48CA-B59D-57A82CB0ECD8}" type="pres">
      <dgm:prSet presAssocID="{38AE44D5-A5DD-4404-A1E2-3FC9FDAB64EF}" presName="Name0" presStyleCnt="0">
        <dgm:presLayoutVars>
          <dgm:dir/>
          <dgm:resizeHandles val="exact"/>
        </dgm:presLayoutVars>
      </dgm:prSet>
      <dgm:spPr/>
    </dgm:pt>
    <dgm:pt modelId="{00D6F706-11AA-4187-AD68-D6DD71D36FD9}" type="pres">
      <dgm:prSet presAssocID="{DA204D04-7CED-48AA-A13C-EDE4ABEE1190}" presName="compNode" presStyleCnt="0"/>
      <dgm:spPr/>
    </dgm:pt>
    <dgm:pt modelId="{2D4BCBE0-E676-49D1-A3F2-C04DAE05491B}" type="pres">
      <dgm:prSet presAssocID="{DA204D04-7CED-48AA-A13C-EDE4ABEE1190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1DD7123F-7258-4328-8015-5BC571BC1A9B}" type="pres">
      <dgm:prSet presAssocID="{DA204D04-7CED-48AA-A13C-EDE4ABEE1190}" presName="textRect" presStyleLbl="revTx" presStyleIdx="0" presStyleCnt="5">
        <dgm:presLayoutVars>
          <dgm:bulletEnabled val="1"/>
        </dgm:presLayoutVars>
      </dgm:prSet>
      <dgm:spPr/>
    </dgm:pt>
    <dgm:pt modelId="{344CE366-0402-4EDC-9E3F-F6E6D8D83F49}" type="pres">
      <dgm:prSet presAssocID="{583F8A8A-7218-4188-950E-58AE4C0078B1}" presName="sibTrans" presStyleLbl="sibTrans2D1" presStyleIdx="0" presStyleCnt="0"/>
      <dgm:spPr/>
    </dgm:pt>
    <dgm:pt modelId="{FE1F9C34-386B-493D-989B-A8F79DDC0798}" type="pres">
      <dgm:prSet presAssocID="{8EFB755C-649C-474F-A9CA-EC7F8D68E5AD}" presName="compNode" presStyleCnt="0"/>
      <dgm:spPr/>
    </dgm:pt>
    <dgm:pt modelId="{9AB245F4-6866-451C-8C83-C57E763C319D}" type="pres">
      <dgm:prSet presAssocID="{8EFB755C-649C-474F-A9CA-EC7F8D68E5AD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7FD2E5E4-18CD-45A2-AB10-524A8319A1D4}" type="pres">
      <dgm:prSet presAssocID="{8EFB755C-649C-474F-A9CA-EC7F8D68E5AD}" presName="textRect" presStyleLbl="revTx" presStyleIdx="1" presStyleCnt="5">
        <dgm:presLayoutVars>
          <dgm:bulletEnabled val="1"/>
        </dgm:presLayoutVars>
      </dgm:prSet>
      <dgm:spPr/>
    </dgm:pt>
    <dgm:pt modelId="{2949DAB1-E076-4A1D-B62A-FA53A4AF06DA}" type="pres">
      <dgm:prSet presAssocID="{D9A2A2F1-943F-47FB-8A2B-5BCC8715234F}" presName="sibTrans" presStyleLbl="sibTrans2D1" presStyleIdx="0" presStyleCnt="0"/>
      <dgm:spPr/>
    </dgm:pt>
    <dgm:pt modelId="{6D083CF6-CD6F-4E65-89D1-4B17313A6011}" type="pres">
      <dgm:prSet presAssocID="{AC6393B6-3424-4F8D-816F-3E0203B6E73E}" presName="compNode" presStyleCnt="0"/>
      <dgm:spPr/>
    </dgm:pt>
    <dgm:pt modelId="{3185F7B3-AD4D-4C6C-A169-95414D0890C7}" type="pres">
      <dgm:prSet presAssocID="{AC6393B6-3424-4F8D-816F-3E0203B6E73E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06EC0561-049C-4846-A95C-A7CB32D522CB}" type="pres">
      <dgm:prSet presAssocID="{AC6393B6-3424-4F8D-816F-3E0203B6E73E}" presName="textRect" presStyleLbl="revTx" presStyleIdx="2" presStyleCnt="5">
        <dgm:presLayoutVars>
          <dgm:bulletEnabled val="1"/>
        </dgm:presLayoutVars>
      </dgm:prSet>
      <dgm:spPr/>
    </dgm:pt>
    <dgm:pt modelId="{75287C89-5C06-4F47-AF0C-C8E003B535EA}" type="pres">
      <dgm:prSet presAssocID="{A6C510C2-A290-431B-9991-896F1591F5DC}" presName="sibTrans" presStyleLbl="sibTrans2D1" presStyleIdx="0" presStyleCnt="0"/>
      <dgm:spPr/>
    </dgm:pt>
    <dgm:pt modelId="{D2370FF6-A802-4A6C-A625-6C9CBDD5FD5E}" type="pres">
      <dgm:prSet presAssocID="{5649E77E-038D-4506-96C8-574F8FD1696A}" presName="compNode" presStyleCnt="0"/>
      <dgm:spPr/>
    </dgm:pt>
    <dgm:pt modelId="{D2D63D58-347B-4D1E-9D27-9C69BE9380D9}" type="pres">
      <dgm:prSet presAssocID="{5649E77E-038D-4506-96C8-574F8FD1696A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56B365F-2413-4780-B7D4-7D7741932844}" type="pres">
      <dgm:prSet presAssocID="{5649E77E-038D-4506-96C8-574F8FD1696A}" presName="textRect" presStyleLbl="revTx" presStyleIdx="3" presStyleCnt="5">
        <dgm:presLayoutVars>
          <dgm:bulletEnabled val="1"/>
        </dgm:presLayoutVars>
      </dgm:prSet>
      <dgm:spPr/>
    </dgm:pt>
    <dgm:pt modelId="{E6F90A7B-DB92-43F0-9A20-9D882E2B009C}" type="pres">
      <dgm:prSet presAssocID="{08D4E89F-72EC-47EB-A3B2-45A49E4BD9C9}" presName="sibTrans" presStyleLbl="sibTrans2D1" presStyleIdx="0" presStyleCnt="0"/>
      <dgm:spPr/>
    </dgm:pt>
    <dgm:pt modelId="{E452D2C7-3F9B-4DDA-8568-3D88CFF24526}" type="pres">
      <dgm:prSet presAssocID="{98C7E029-6CE4-4CD7-8A7D-7F74D884922D}" presName="compNode" presStyleCnt="0"/>
      <dgm:spPr/>
    </dgm:pt>
    <dgm:pt modelId="{3D25116E-01A3-4C5A-860F-5F5BA683AF25}" type="pres">
      <dgm:prSet presAssocID="{98C7E029-6CE4-4CD7-8A7D-7F74D884922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  <dgm:pt modelId="{64A5C99A-2BCC-4E93-84E3-D76710171F3E}" type="pres">
      <dgm:prSet presAssocID="{98C7E029-6CE4-4CD7-8A7D-7F74D884922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1517BB0C-0045-4A8A-9353-12B9E6370D37}" type="presOf" srcId="{8EFB755C-649C-474F-A9CA-EC7F8D68E5AD}" destId="{7FD2E5E4-18CD-45A2-AB10-524A8319A1D4}" srcOrd="0" destOrd="0" presId="urn:microsoft.com/office/officeart/2005/8/layout/pList1"/>
    <dgm:cxn modelId="{E2CAC72C-FC0D-487E-B59F-CD38EB969B4B}" srcId="{38AE44D5-A5DD-4404-A1E2-3FC9FDAB64EF}" destId="{5649E77E-038D-4506-96C8-574F8FD1696A}" srcOrd="3" destOrd="0" parTransId="{67B61A02-BC25-4EC3-82E6-328934316F1A}" sibTransId="{08D4E89F-72EC-47EB-A3B2-45A49E4BD9C9}"/>
    <dgm:cxn modelId="{F7377A30-87BF-4E14-BA1D-83751477C053}" type="presOf" srcId="{5649E77E-038D-4506-96C8-574F8FD1696A}" destId="{C56B365F-2413-4780-B7D4-7D7741932844}" srcOrd="0" destOrd="0" presId="urn:microsoft.com/office/officeart/2005/8/layout/pList1"/>
    <dgm:cxn modelId="{5588FF5F-B09D-4C39-9909-764E02F33D90}" srcId="{38AE44D5-A5DD-4404-A1E2-3FC9FDAB64EF}" destId="{8EFB755C-649C-474F-A9CA-EC7F8D68E5AD}" srcOrd="1" destOrd="0" parTransId="{2163AB01-FBC0-463A-A76D-289D3D88A039}" sibTransId="{D9A2A2F1-943F-47FB-8A2B-5BCC8715234F}"/>
    <dgm:cxn modelId="{E552CD68-C6A6-4B6E-BB3A-A404A09B0AD6}" type="presOf" srcId="{A6C510C2-A290-431B-9991-896F1591F5DC}" destId="{75287C89-5C06-4F47-AF0C-C8E003B535EA}" srcOrd="0" destOrd="0" presId="urn:microsoft.com/office/officeart/2005/8/layout/pList1"/>
    <dgm:cxn modelId="{7919EE6B-1367-4550-8447-8579859C400E}" type="presOf" srcId="{08D4E89F-72EC-47EB-A3B2-45A49E4BD9C9}" destId="{E6F90A7B-DB92-43F0-9A20-9D882E2B009C}" srcOrd="0" destOrd="0" presId="urn:microsoft.com/office/officeart/2005/8/layout/pList1"/>
    <dgm:cxn modelId="{492DA94E-02F0-4160-83C0-E939E64D2B90}" type="presOf" srcId="{583F8A8A-7218-4188-950E-58AE4C0078B1}" destId="{344CE366-0402-4EDC-9E3F-F6E6D8D83F49}" srcOrd="0" destOrd="0" presId="urn:microsoft.com/office/officeart/2005/8/layout/pList1"/>
    <dgm:cxn modelId="{63209658-7112-4873-94A8-C2CB6E0FB5F8}" type="presOf" srcId="{D9A2A2F1-943F-47FB-8A2B-5BCC8715234F}" destId="{2949DAB1-E076-4A1D-B62A-FA53A4AF06DA}" srcOrd="0" destOrd="0" presId="urn:microsoft.com/office/officeart/2005/8/layout/pList1"/>
    <dgm:cxn modelId="{7BF2047C-F00C-4012-8BC6-53551E38228A}" srcId="{38AE44D5-A5DD-4404-A1E2-3FC9FDAB64EF}" destId="{DA204D04-7CED-48AA-A13C-EDE4ABEE1190}" srcOrd="0" destOrd="0" parTransId="{5F112726-6136-45B4-9719-AC25DD64FAA2}" sibTransId="{583F8A8A-7218-4188-950E-58AE4C0078B1}"/>
    <dgm:cxn modelId="{57B33396-5EEC-41EE-A598-2969699B0658}" srcId="{38AE44D5-A5DD-4404-A1E2-3FC9FDAB64EF}" destId="{98C7E029-6CE4-4CD7-8A7D-7F74D884922D}" srcOrd="4" destOrd="0" parTransId="{1781963A-832C-43D8-BE1B-F32109F1249B}" sibTransId="{58102D44-6003-466B-907C-115C8DD0D0F6}"/>
    <dgm:cxn modelId="{89928197-65A9-49AF-8400-F86F0DA740CA}" type="presOf" srcId="{98C7E029-6CE4-4CD7-8A7D-7F74D884922D}" destId="{64A5C99A-2BCC-4E93-84E3-D76710171F3E}" srcOrd="0" destOrd="0" presId="urn:microsoft.com/office/officeart/2005/8/layout/pList1"/>
    <dgm:cxn modelId="{3489A99C-9463-44F0-B470-D459211673E8}" type="presOf" srcId="{38AE44D5-A5DD-4404-A1E2-3FC9FDAB64EF}" destId="{C098080F-7EB0-48CA-B59D-57A82CB0ECD8}" srcOrd="0" destOrd="0" presId="urn:microsoft.com/office/officeart/2005/8/layout/pList1"/>
    <dgm:cxn modelId="{934D3ACD-C7CD-4821-9EB7-F7E6ADE30F7C}" srcId="{38AE44D5-A5DD-4404-A1E2-3FC9FDAB64EF}" destId="{AC6393B6-3424-4F8D-816F-3E0203B6E73E}" srcOrd="2" destOrd="0" parTransId="{9C32F377-E873-46D0-A4C9-7101561ACDFF}" sibTransId="{A6C510C2-A290-431B-9991-896F1591F5DC}"/>
    <dgm:cxn modelId="{C6FED2D7-D54C-4952-9CCD-27AC50FEB693}" type="presOf" srcId="{DA204D04-7CED-48AA-A13C-EDE4ABEE1190}" destId="{1DD7123F-7258-4328-8015-5BC571BC1A9B}" srcOrd="0" destOrd="0" presId="urn:microsoft.com/office/officeart/2005/8/layout/pList1"/>
    <dgm:cxn modelId="{CCBEC1F0-F387-4EC9-BE99-305698C86DB2}" type="presOf" srcId="{AC6393B6-3424-4F8D-816F-3E0203B6E73E}" destId="{06EC0561-049C-4846-A95C-A7CB32D522CB}" srcOrd="0" destOrd="0" presId="urn:microsoft.com/office/officeart/2005/8/layout/pList1"/>
    <dgm:cxn modelId="{FAE8D0CA-CC9A-4C18-A31F-545C67D642F7}" type="presParOf" srcId="{C098080F-7EB0-48CA-B59D-57A82CB0ECD8}" destId="{00D6F706-11AA-4187-AD68-D6DD71D36FD9}" srcOrd="0" destOrd="0" presId="urn:microsoft.com/office/officeart/2005/8/layout/pList1"/>
    <dgm:cxn modelId="{E3A4C86C-A328-4768-882B-F56F8A7592D4}" type="presParOf" srcId="{00D6F706-11AA-4187-AD68-D6DD71D36FD9}" destId="{2D4BCBE0-E676-49D1-A3F2-C04DAE05491B}" srcOrd="0" destOrd="0" presId="urn:microsoft.com/office/officeart/2005/8/layout/pList1"/>
    <dgm:cxn modelId="{5B5B0175-0406-4712-B11C-7C53379DDA77}" type="presParOf" srcId="{00D6F706-11AA-4187-AD68-D6DD71D36FD9}" destId="{1DD7123F-7258-4328-8015-5BC571BC1A9B}" srcOrd="1" destOrd="0" presId="urn:microsoft.com/office/officeart/2005/8/layout/pList1"/>
    <dgm:cxn modelId="{5F16313F-E84F-4978-A7ED-0D1072DBD990}" type="presParOf" srcId="{C098080F-7EB0-48CA-B59D-57A82CB0ECD8}" destId="{344CE366-0402-4EDC-9E3F-F6E6D8D83F49}" srcOrd="1" destOrd="0" presId="urn:microsoft.com/office/officeart/2005/8/layout/pList1"/>
    <dgm:cxn modelId="{49C75179-BF6D-4EC8-BAF7-A8FD191E0D33}" type="presParOf" srcId="{C098080F-7EB0-48CA-B59D-57A82CB0ECD8}" destId="{FE1F9C34-386B-493D-989B-A8F79DDC0798}" srcOrd="2" destOrd="0" presId="urn:microsoft.com/office/officeart/2005/8/layout/pList1"/>
    <dgm:cxn modelId="{E8441A59-FD72-43C4-837F-01BA80DD8889}" type="presParOf" srcId="{FE1F9C34-386B-493D-989B-A8F79DDC0798}" destId="{9AB245F4-6866-451C-8C83-C57E763C319D}" srcOrd="0" destOrd="0" presId="urn:microsoft.com/office/officeart/2005/8/layout/pList1"/>
    <dgm:cxn modelId="{6B519B8A-BD59-494E-BBFD-F0604CEC55EC}" type="presParOf" srcId="{FE1F9C34-386B-493D-989B-A8F79DDC0798}" destId="{7FD2E5E4-18CD-45A2-AB10-524A8319A1D4}" srcOrd="1" destOrd="0" presId="urn:microsoft.com/office/officeart/2005/8/layout/pList1"/>
    <dgm:cxn modelId="{C1A10BA1-5B37-4984-88A6-7605C604E967}" type="presParOf" srcId="{C098080F-7EB0-48CA-B59D-57A82CB0ECD8}" destId="{2949DAB1-E076-4A1D-B62A-FA53A4AF06DA}" srcOrd="3" destOrd="0" presId="urn:microsoft.com/office/officeart/2005/8/layout/pList1"/>
    <dgm:cxn modelId="{F4B813E9-3946-4EE4-969A-9C90C8670049}" type="presParOf" srcId="{C098080F-7EB0-48CA-B59D-57A82CB0ECD8}" destId="{6D083CF6-CD6F-4E65-89D1-4B17313A6011}" srcOrd="4" destOrd="0" presId="urn:microsoft.com/office/officeart/2005/8/layout/pList1"/>
    <dgm:cxn modelId="{2D66BB8F-260A-4677-B1C7-3DAFEE08985B}" type="presParOf" srcId="{6D083CF6-CD6F-4E65-89D1-4B17313A6011}" destId="{3185F7B3-AD4D-4C6C-A169-95414D0890C7}" srcOrd="0" destOrd="0" presId="urn:microsoft.com/office/officeart/2005/8/layout/pList1"/>
    <dgm:cxn modelId="{4D558958-4523-43F0-BDAF-1C1658EE6C8A}" type="presParOf" srcId="{6D083CF6-CD6F-4E65-89D1-4B17313A6011}" destId="{06EC0561-049C-4846-A95C-A7CB32D522CB}" srcOrd="1" destOrd="0" presId="urn:microsoft.com/office/officeart/2005/8/layout/pList1"/>
    <dgm:cxn modelId="{8AA5013F-1660-437D-8F9F-88D5FED1FA2D}" type="presParOf" srcId="{C098080F-7EB0-48CA-B59D-57A82CB0ECD8}" destId="{75287C89-5C06-4F47-AF0C-C8E003B535EA}" srcOrd="5" destOrd="0" presId="urn:microsoft.com/office/officeart/2005/8/layout/pList1"/>
    <dgm:cxn modelId="{EAA990DC-AA30-403C-A9CC-380519670607}" type="presParOf" srcId="{C098080F-7EB0-48CA-B59D-57A82CB0ECD8}" destId="{D2370FF6-A802-4A6C-A625-6C9CBDD5FD5E}" srcOrd="6" destOrd="0" presId="urn:microsoft.com/office/officeart/2005/8/layout/pList1"/>
    <dgm:cxn modelId="{54794562-151E-4362-8F92-AF25B105BA69}" type="presParOf" srcId="{D2370FF6-A802-4A6C-A625-6C9CBDD5FD5E}" destId="{D2D63D58-347B-4D1E-9D27-9C69BE9380D9}" srcOrd="0" destOrd="0" presId="urn:microsoft.com/office/officeart/2005/8/layout/pList1"/>
    <dgm:cxn modelId="{699E1935-F14A-442A-9088-2048A321CE34}" type="presParOf" srcId="{D2370FF6-A802-4A6C-A625-6C9CBDD5FD5E}" destId="{C56B365F-2413-4780-B7D4-7D7741932844}" srcOrd="1" destOrd="0" presId="urn:microsoft.com/office/officeart/2005/8/layout/pList1"/>
    <dgm:cxn modelId="{633FB83A-D4D7-46E5-B649-F66ACEF3A124}" type="presParOf" srcId="{C098080F-7EB0-48CA-B59D-57A82CB0ECD8}" destId="{E6F90A7B-DB92-43F0-9A20-9D882E2B009C}" srcOrd="7" destOrd="0" presId="urn:microsoft.com/office/officeart/2005/8/layout/pList1"/>
    <dgm:cxn modelId="{F071A02D-F855-44BD-A579-7FD7E94B6657}" type="presParOf" srcId="{C098080F-7EB0-48CA-B59D-57A82CB0ECD8}" destId="{E452D2C7-3F9B-4DDA-8568-3D88CFF24526}" srcOrd="8" destOrd="0" presId="urn:microsoft.com/office/officeart/2005/8/layout/pList1"/>
    <dgm:cxn modelId="{443077F6-566B-4029-BD43-4CADCDF4F5B1}" type="presParOf" srcId="{E452D2C7-3F9B-4DDA-8568-3D88CFF24526}" destId="{3D25116E-01A3-4C5A-860F-5F5BA683AF25}" srcOrd="0" destOrd="0" presId="urn:microsoft.com/office/officeart/2005/8/layout/pList1"/>
    <dgm:cxn modelId="{8C2792FE-091B-41F1-B871-DDC0115FC2D2}" type="presParOf" srcId="{E452D2C7-3F9B-4DDA-8568-3D88CFF24526}" destId="{64A5C99A-2BCC-4E93-84E3-D76710171F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Vocabulary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Reading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54CF-1EA4-4B5F-8EE1-14B8ACB57CE9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5D237-69B8-4D45-AD1A-650CA0EB055A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Climb</a:t>
          </a:r>
        </a:p>
      </dsp:txBody>
      <dsp:txXfrm>
        <a:off x="120215" y="1261647"/>
        <a:ext cx="1829817" cy="678862"/>
      </dsp:txXfrm>
    </dsp:sp>
    <dsp:sp modelId="{D2CA10B7-18C5-4FF3-B9A5-B26BA14A79A3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753E3-7F8F-49C5-A693-0B177310DE66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Comb</a:t>
          </a:r>
        </a:p>
      </dsp:txBody>
      <dsp:txXfrm>
        <a:off x="2133091" y="1261647"/>
        <a:ext cx="1829817" cy="678862"/>
      </dsp:txXfrm>
    </dsp:sp>
    <dsp:sp modelId="{7EA8EE88-0261-49E3-A19F-B2A081BFCFDA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9D4A6-8C2E-4C0F-B98A-C3EEDF881FA3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Knee</a:t>
          </a:r>
        </a:p>
      </dsp:txBody>
      <dsp:txXfrm>
        <a:off x="4145967" y="1261647"/>
        <a:ext cx="1829817" cy="678862"/>
      </dsp:txXfrm>
    </dsp:sp>
    <dsp:sp modelId="{4CE9AF30-F06F-4618-9FEB-6AE7C006526D}">
      <dsp:nvSpPr>
        <dsp:cNvPr id="0" name=""/>
        <dsp:cNvSpPr/>
      </dsp:nvSpPr>
      <dsp:spPr>
        <a:xfrm>
          <a:off x="120215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B6F0E-CC46-409D-9DD9-8C0A4AFE910D}">
      <dsp:nvSpPr>
        <dsp:cNvPr id="0" name=""/>
        <dsp:cNvSpPr/>
      </dsp:nvSpPr>
      <dsp:spPr>
        <a:xfrm>
          <a:off x="120215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Knit</a:t>
          </a:r>
        </a:p>
      </dsp:txBody>
      <dsp:txXfrm>
        <a:off x="120215" y="3384234"/>
        <a:ext cx="1829817" cy="678862"/>
      </dsp:txXfrm>
    </dsp:sp>
    <dsp:sp modelId="{A26B64B9-0E8F-4132-A7D3-9BA3E60FB71E}">
      <dsp:nvSpPr>
        <dsp:cNvPr id="0" name=""/>
        <dsp:cNvSpPr/>
      </dsp:nvSpPr>
      <dsp:spPr>
        <a:xfrm>
          <a:off x="2133091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C58EA-A693-408D-88BB-C1E5775E119E}">
      <dsp:nvSpPr>
        <dsp:cNvPr id="0" name=""/>
        <dsp:cNvSpPr/>
      </dsp:nvSpPr>
      <dsp:spPr>
        <a:xfrm>
          <a:off x="2133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Knot</a:t>
          </a:r>
        </a:p>
      </dsp:txBody>
      <dsp:txXfrm>
        <a:off x="2133091" y="3384234"/>
        <a:ext cx="1829817" cy="678862"/>
      </dsp:txXfrm>
    </dsp:sp>
    <dsp:sp modelId="{4FC96878-17A3-4466-B204-531B44EDBB00}">
      <dsp:nvSpPr>
        <dsp:cNvPr id="0" name=""/>
        <dsp:cNvSpPr/>
      </dsp:nvSpPr>
      <dsp:spPr>
        <a:xfrm>
          <a:off x="4145967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D011E-8C59-49FF-AD8C-C5008A922454}">
      <dsp:nvSpPr>
        <dsp:cNvPr id="0" name=""/>
        <dsp:cNvSpPr/>
      </dsp:nvSpPr>
      <dsp:spPr>
        <a:xfrm>
          <a:off x="4145967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Lamb</a:t>
          </a:r>
        </a:p>
      </dsp:txBody>
      <dsp:txXfrm>
        <a:off x="4145967" y="3384234"/>
        <a:ext cx="1829817" cy="678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BCBE0-E676-49D1-A3F2-C04DAE05491B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7123F-7258-4328-8015-5BC571BC1A9B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Blonde</a:t>
          </a:r>
        </a:p>
      </dsp:txBody>
      <dsp:txXfrm>
        <a:off x="120215" y="1261647"/>
        <a:ext cx="1829817" cy="678862"/>
      </dsp:txXfrm>
    </dsp:sp>
    <dsp:sp modelId="{9AB245F4-6866-451C-8C83-C57E763C319D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2E5E4-18CD-45A2-AB10-524A8319A1D4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Ginger</a:t>
          </a:r>
        </a:p>
      </dsp:txBody>
      <dsp:txXfrm>
        <a:off x="2133091" y="1261647"/>
        <a:ext cx="1829817" cy="678862"/>
      </dsp:txXfrm>
    </dsp:sp>
    <dsp:sp modelId="{3185F7B3-AD4D-4C6C-A169-95414D0890C7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0561-049C-4846-A95C-A7CB32D522CB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Curly</a:t>
          </a:r>
        </a:p>
      </dsp:txBody>
      <dsp:txXfrm>
        <a:off x="4145967" y="1261647"/>
        <a:ext cx="1829817" cy="678862"/>
      </dsp:txXfrm>
    </dsp:sp>
    <dsp:sp modelId="{D2D63D58-347B-4D1E-9D27-9C69BE9380D9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B365F-2413-4780-B7D4-7D7741932844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Straight</a:t>
          </a:r>
        </a:p>
      </dsp:txBody>
      <dsp:txXfrm>
        <a:off x="1126653" y="3384234"/>
        <a:ext cx="1829817" cy="678862"/>
      </dsp:txXfrm>
    </dsp:sp>
    <dsp:sp modelId="{3D25116E-01A3-4C5A-860F-5F5BA683AF25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5C99A-2BCC-4E93-84E3-D76710171F3E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Bald</a:t>
          </a:r>
        </a:p>
      </dsp:txBody>
      <dsp:txXfrm>
        <a:off x="3139529" y="3384234"/>
        <a:ext cx="1829817" cy="678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BCBE0-E676-49D1-A3F2-C04DAE05491B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7123F-7258-4328-8015-5BC571BC1A9B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Fat</a:t>
          </a:r>
        </a:p>
      </dsp:txBody>
      <dsp:txXfrm>
        <a:off x="120215" y="1261647"/>
        <a:ext cx="1829817" cy="678862"/>
      </dsp:txXfrm>
    </dsp:sp>
    <dsp:sp modelId="{9AB245F4-6866-451C-8C83-C57E763C319D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2E5E4-18CD-45A2-AB10-524A8319A1D4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</a:t>
          </a:r>
        </a:p>
      </dsp:txBody>
      <dsp:txXfrm>
        <a:off x="2133091" y="1261647"/>
        <a:ext cx="1829817" cy="678862"/>
      </dsp:txXfrm>
    </dsp:sp>
    <dsp:sp modelId="{3185F7B3-AD4D-4C6C-A169-95414D0890C7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0561-049C-4846-A95C-A7CB32D522CB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Unattractive</a:t>
          </a:r>
        </a:p>
      </dsp:txBody>
      <dsp:txXfrm>
        <a:off x="4145967" y="1261647"/>
        <a:ext cx="1829817" cy="678862"/>
      </dsp:txXfrm>
    </dsp:sp>
    <dsp:sp modelId="{D2D63D58-347B-4D1E-9D27-9C69BE9380D9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B365F-2413-4780-B7D4-7D7741932844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Handsome</a:t>
          </a:r>
        </a:p>
      </dsp:txBody>
      <dsp:txXfrm>
        <a:off x="1126653" y="3384234"/>
        <a:ext cx="1829817" cy="678862"/>
      </dsp:txXfrm>
    </dsp:sp>
    <dsp:sp modelId="{3D25116E-01A3-4C5A-860F-5F5BA683AF25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5C99A-2BCC-4E93-84E3-D76710171F3E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Pretty</a:t>
          </a:r>
        </a:p>
      </dsp:txBody>
      <dsp:txXfrm>
        <a:off x="3139529" y="3384234"/>
        <a:ext cx="1829817" cy="678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Vocabulary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Reading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learnenglishteens.britishcouncil.org/skills/listening/beginner-a1-listening/describing-people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5" Type="http://schemas.openxmlformats.org/officeDocument/2006/relationships/hyperlink" Target="https://www.pexels.com/photo/two-women-walking-together-3097299/" TargetMode="Externa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ZNRGbEf0t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372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Emojione_1F910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Emojione_1F914.sv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bookwidgets.com/play/uRVJToHY-iQAEKY6gfAAAA/KCH7GKB/adjectives?teacher_id=6363676981329920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Describing people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3B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4233265" cy="767700"/>
          </a:xfrm>
        </p:spPr>
        <p:txBody>
          <a:bodyPr/>
          <a:lstStyle/>
          <a:p>
            <a:r>
              <a:rPr lang="en-US" dirty="0"/>
              <a:t>Listening: Describing people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55CA50D-4B50-4146-8E57-0D785EBA15DC}"/>
              </a:ext>
            </a:extLst>
          </p:cNvPr>
          <p:cNvSpPr/>
          <p:nvPr/>
        </p:nvSpPr>
        <p:spPr>
          <a:xfrm>
            <a:off x="133164" y="1700308"/>
            <a:ext cx="4074852" cy="3284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accent6"/>
                </a:solidFill>
                <a:latin typeface="supria-sans"/>
              </a:rPr>
              <a:t>Multiple choice.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6"/>
                </a:solidFill>
                <a:latin typeface="supria-sans"/>
              </a:rPr>
              <a:t>Aurelia is asking about Hannah’s… boyfriend /brother /friend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6"/>
                </a:solidFill>
                <a:latin typeface="supria-sans"/>
              </a:rPr>
              <a:t>Hannah’s brother, Jem has… long, brown hair /a girlfriend /a twin sister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6"/>
                </a:solidFill>
                <a:latin typeface="supria-sans"/>
              </a:rPr>
              <a:t>Hannah has… one brother /two brothers /a brother and a sister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chemeClr val="accent6"/>
                </a:solidFill>
                <a:latin typeface="supria-sans"/>
              </a:rPr>
              <a:t>Alex and Jem… look different /look the same /have the same hair but different eyes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687DD1-A75E-44DF-AC0A-ADE026C255C8}"/>
              </a:ext>
            </a:extLst>
          </p:cNvPr>
          <p:cNvSpPr/>
          <p:nvPr/>
        </p:nvSpPr>
        <p:spPr>
          <a:xfrm>
            <a:off x="4350058" y="1700308"/>
            <a:ext cx="45897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supria-sans"/>
              </a:rPr>
              <a:t>B. Gap fill.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That? Er, that’s my ________ Jem.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And that’s his girlfriend, Lucy. The ______ girl with the ____ , _______ hair.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Alex and Jem are ______. They’re both ____.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They’re exactly the same! They’re both _____ and _____.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They’ve both got ______, _______ hair, _____ eyes and ___ ears!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supria-sans"/>
              </a:rPr>
              <a:t>They’re not big. I think they’re ____!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CBC4133-4706-4F8C-84A0-1002541E3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96289" y="86021"/>
            <a:ext cx="216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1_describing_people">
            <a:hlinkClick r:id="" action="ppaction://media"/>
            <a:extLst>
              <a:ext uri="{FF2B5EF4-FFF2-40B4-BE49-F238E27FC236}">
                <a16:creationId xmlns:a16="http://schemas.microsoft.com/office/drawing/2014/main" id="{DA24E8B3-0CB5-40A6-98AB-4522D8C7D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2859" y="646140"/>
            <a:ext cx="609600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4CC2E1-4203-445E-BDA7-FDFB574B5371}"/>
              </a:ext>
            </a:extLst>
          </p:cNvPr>
          <p:cNvSpPr txBox="1"/>
          <p:nvPr/>
        </p:nvSpPr>
        <p:spPr>
          <a:xfrm>
            <a:off x="550416" y="2494625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----------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FC57C7-87A0-48AE-B772-69F201EFA3F4}"/>
              </a:ext>
            </a:extLst>
          </p:cNvPr>
          <p:cNvSpPr txBox="1"/>
          <p:nvPr/>
        </p:nvSpPr>
        <p:spPr>
          <a:xfrm>
            <a:off x="480874" y="316224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----------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3D2A49-AD0D-4745-B86B-D982CAD241EA}"/>
              </a:ext>
            </a:extLst>
          </p:cNvPr>
          <p:cNvSpPr txBox="1"/>
          <p:nvPr/>
        </p:nvSpPr>
        <p:spPr>
          <a:xfrm>
            <a:off x="2435441" y="347002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-----------------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878F13-7A0D-4A86-A065-6E32B66BC029}"/>
              </a:ext>
            </a:extLst>
          </p:cNvPr>
          <p:cNvSpPr txBox="1"/>
          <p:nvPr/>
        </p:nvSpPr>
        <p:spPr>
          <a:xfrm>
            <a:off x="2696636" y="411772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-----------------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8178C0-5EDA-4BFE-ACF5-B94C09FBA24F}"/>
              </a:ext>
            </a:extLst>
          </p:cNvPr>
          <p:cNvSpPr txBox="1"/>
          <p:nvPr/>
        </p:nvSpPr>
        <p:spPr>
          <a:xfrm>
            <a:off x="6135524" y="189127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brother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54CD7F-7512-4306-AF31-A7B51E59BEB5}"/>
              </a:ext>
            </a:extLst>
          </p:cNvPr>
          <p:cNvSpPr txBox="1"/>
          <p:nvPr/>
        </p:nvSpPr>
        <p:spPr>
          <a:xfrm>
            <a:off x="7245233" y="211469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pretty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5F6F63-C1D2-4A97-B125-C9EE5A3D8269}"/>
              </a:ext>
            </a:extLst>
          </p:cNvPr>
          <p:cNvSpPr txBox="1"/>
          <p:nvPr/>
        </p:nvSpPr>
        <p:spPr>
          <a:xfrm>
            <a:off x="4713115" y="2340736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long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5105204-F99B-4E29-9EF4-E6BBD6648FFD}"/>
              </a:ext>
            </a:extLst>
          </p:cNvPr>
          <p:cNvSpPr txBox="1"/>
          <p:nvPr/>
        </p:nvSpPr>
        <p:spPr>
          <a:xfrm>
            <a:off x="5236274" y="234073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brown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F34E8E-3400-46A3-A22E-7E130889E2D0}"/>
              </a:ext>
            </a:extLst>
          </p:cNvPr>
          <p:cNvSpPr txBox="1"/>
          <p:nvPr/>
        </p:nvSpPr>
        <p:spPr>
          <a:xfrm>
            <a:off x="5993878" y="2591047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twins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E7BE3B-2B3A-46CC-94A7-D98A213A3604}"/>
              </a:ext>
            </a:extLst>
          </p:cNvPr>
          <p:cNvSpPr txBox="1"/>
          <p:nvPr/>
        </p:nvSpPr>
        <p:spPr>
          <a:xfrm>
            <a:off x="7595888" y="259104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15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BDCF01-34EA-4B76-B338-83B9A9C0CDDB}"/>
              </a:ext>
            </a:extLst>
          </p:cNvPr>
          <p:cNvSpPr txBox="1"/>
          <p:nvPr/>
        </p:nvSpPr>
        <p:spPr>
          <a:xfrm>
            <a:off x="7678618" y="275980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tall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B11D0AA-F8AF-49B8-95E7-EC914385D0E2}"/>
              </a:ext>
            </a:extLst>
          </p:cNvPr>
          <p:cNvSpPr txBox="1"/>
          <p:nvPr/>
        </p:nvSpPr>
        <p:spPr>
          <a:xfrm>
            <a:off x="4735045" y="300835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thin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20A7F17-F79A-4A9A-B0A6-FDC612F6877E}"/>
              </a:ext>
            </a:extLst>
          </p:cNvPr>
          <p:cNvSpPr txBox="1"/>
          <p:nvPr/>
        </p:nvSpPr>
        <p:spPr>
          <a:xfrm>
            <a:off x="6004328" y="318843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short</a:t>
            </a:r>
            <a:endParaRPr lang="en-U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8EECB0-C4B8-4795-9371-56AEBB8C2659}"/>
              </a:ext>
            </a:extLst>
          </p:cNvPr>
          <p:cNvSpPr txBox="1"/>
          <p:nvPr/>
        </p:nvSpPr>
        <p:spPr>
          <a:xfrm>
            <a:off x="6685433" y="318843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brown</a:t>
            </a:r>
            <a:endParaRPr lang="en-U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AB38F9-6C15-49E3-83C7-A66E8B4AF26E}"/>
              </a:ext>
            </a:extLst>
          </p:cNvPr>
          <p:cNvSpPr txBox="1"/>
          <p:nvPr/>
        </p:nvSpPr>
        <p:spPr>
          <a:xfrm>
            <a:off x="7564003" y="320630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green</a:t>
            </a: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7F8F05B-F2ED-466A-8384-AB95D0327B36}"/>
              </a:ext>
            </a:extLst>
          </p:cNvPr>
          <p:cNvSpPr txBox="1"/>
          <p:nvPr/>
        </p:nvSpPr>
        <p:spPr>
          <a:xfrm>
            <a:off x="4721344" y="343155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big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7F8BA5-54D5-415E-86CA-1009F0AB4BCF}"/>
              </a:ext>
            </a:extLst>
          </p:cNvPr>
          <p:cNvSpPr txBox="1"/>
          <p:nvPr/>
        </p:nvSpPr>
        <p:spPr>
          <a:xfrm>
            <a:off x="6942069" y="363300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cute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65D8C9-0877-43A4-AFE0-16D2E58E8CE4}"/>
              </a:ext>
            </a:extLst>
          </p:cNvPr>
          <p:cNvSpPr/>
          <p:nvPr/>
        </p:nvSpPr>
        <p:spPr>
          <a:xfrm>
            <a:off x="4299057" y="4718925"/>
            <a:ext cx="4772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Council, B. (n.d.). </a:t>
            </a:r>
            <a:r>
              <a:rPr lang="en-US" sz="800" i="1" dirty="0">
                <a:solidFill>
                  <a:schemeClr val="bg2"/>
                </a:solidFill>
              </a:rPr>
              <a:t>Describing people</a:t>
            </a:r>
            <a:r>
              <a:rPr lang="en-US" sz="800" dirty="0">
                <a:solidFill>
                  <a:schemeClr val="bg2"/>
                </a:solidFill>
              </a:rPr>
              <a:t>. </a:t>
            </a:r>
            <a:r>
              <a:rPr lang="en-US" sz="800" dirty="0" err="1">
                <a:solidFill>
                  <a:schemeClr val="bg2"/>
                </a:solidFill>
              </a:rPr>
              <a:t>LearnEnglish</a:t>
            </a:r>
            <a:r>
              <a:rPr lang="en-US" sz="800" dirty="0">
                <a:solidFill>
                  <a:schemeClr val="bg2"/>
                </a:solidFill>
              </a:rPr>
              <a:t> Teens - British Council. </a:t>
            </a:r>
            <a:r>
              <a:rPr lang="en-US" sz="800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https://learnenglishteens.britishcouncil.org/skills/listening/beginner-a1-listening/describing-people</a:t>
            </a:r>
            <a:r>
              <a:rPr lang="en-US" sz="800" dirty="0">
                <a:solidFill>
                  <a:schemeClr val="bg2"/>
                </a:solidFill>
              </a:rPr>
              <a:t>  </a:t>
            </a:r>
            <a:endParaRPr lang="en-US" sz="800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711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4659393" cy="767700"/>
          </a:xfrm>
        </p:spPr>
        <p:txBody>
          <a:bodyPr/>
          <a:lstStyle/>
          <a:p>
            <a:r>
              <a:rPr lang="en-US" dirty="0"/>
              <a:t>Guess who?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Elementos multimedia en línea 3" title="Guess The Celebrity | Guess Who The Celebrity Is From The Clues | 15 Famous Celebrities Quiz">
            <a:hlinkClick r:id="" action="ppaction://media"/>
            <a:extLst>
              <a:ext uri="{FF2B5EF4-FFF2-40B4-BE49-F238E27FC236}">
                <a16:creationId xmlns:a16="http://schemas.microsoft.com/office/drawing/2014/main" id="{4EEA639B-53D8-45E0-B95D-21E226F74E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37770" y="1375504"/>
            <a:ext cx="637168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4659393" cy="767700"/>
          </a:xfrm>
        </p:spPr>
        <p:txBody>
          <a:bodyPr/>
          <a:lstStyle/>
          <a:p>
            <a:r>
              <a:rPr lang="en-US" dirty="0"/>
              <a:t>Hand in my pocket by Alanis </a:t>
            </a:r>
            <a:r>
              <a:rPr lang="en-US" dirty="0" err="1"/>
              <a:t>Morissette</a:t>
            </a:r>
            <a:endParaRPr lang="en-US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210D76-4156-41BC-8231-E97B2D89D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9" t="11392" r="1437" b="51560"/>
          <a:stretch/>
        </p:blipFill>
        <p:spPr>
          <a:xfrm>
            <a:off x="144575" y="1749275"/>
            <a:ext cx="7513533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59AE82-279A-4D1E-A493-DC016E703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9" t="47894" r="43076" b="19224"/>
          <a:stretch/>
        </p:blipFill>
        <p:spPr>
          <a:xfrm>
            <a:off x="4717800" y="2148090"/>
            <a:ext cx="3721542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F01E13-92C0-48D0-81D2-F1D3334F5DC9}"/>
              </a:ext>
            </a:extLst>
          </p:cNvPr>
          <p:cNvSpPr txBox="1"/>
          <p:nvPr/>
        </p:nvSpPr>
        <p:spPr>
          <a:xfrm>
            <a:off x="1384917" y="2263973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happy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BC81D9-348F-4C9A-906C-D7582BD83A68}"/>
              </a:ext>
            </a:extLst>
          </p:cNvPr>
          <p:cNvSpPr txBox="1"/>
          <p:nvPr/>
        </p:nvSpPr>
        <p:spPr>
          <a:xfrm>
            <a:off x="1396836" y="2762759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healthy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15CA2E-53CA-48CD-BC50-BEE0005D77E7}"/>
              </a:ext>
            </a:extLst>
          </p:cNvPr>
          <p:cNvSpPr txBox="1"/>
          <p:nvPr/>
        </p:nvSpPr>
        <p:spPr>
          <a:xfrm>
            <a:off x="615602" y="3062928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752C02-2A02-4779-8E46-A26C4DAADDC2}"/>
              </a:ext>
            </a:extLst>
          </p:cNvPr>
          <p:cNvSpPr txBox="1"/>
          <p:nvPr/>
        </p:nvSpPr>
        <p:spPr>
          <a:xfrm>
            <a:off x="633636" y="3542128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lost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79EA28-023B-4125-804B-8BAE3A6C7BE8}"/>
              </a:ext>
            </a:extLst>
          </p:cNvPr>
          <p:cNvSpPr txBox="1"/>
          <p:nvPr/>
        </p:nvSpPr>
        <p:spPr>
          <a:xfrm>
            <a:off x="2625231" y="4049635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fine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7007AA-29B0-4D8A-A65E-FED3BBEDB8EA}"/>
              </a:ext>
            </a:extLst>
          </p:cNvPr>
          <p:cNvSpPr txBox="1"/>
          <p:nvPr/>
        </p:nvSpPr>
        <p:spPr>
          <a:xfrm>
            <a:off x="5281134" y="2745880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young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949A10-F9F0-4168-AA89-8D27B0B345E3}"/>
              </a:ext>
            </a:extLst>
          </p:cNvPr>
          <p:cNvSpPr txBox="1"/>
          <p:nvPr/>
        </p:nvSpPr>
        <p:spPr>
          <a:xfrm>
            <a:off x="5244543" y="3859652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wrong</a:t>
            </a:r>
          </a:p>
        </p:txBody>
      </p:sp>
      <p:pic>
        <p:nvPicPr>
          <p:cNvPr id="14" name="y2mate.com - Alanis Morissette  Hand In My Pocket Official Video (1)">
            <a:hlinkClick r:id="" action="ppaction://media"/>
            <a:extLst>
              <a:ext uri="{FF2B5EF4-FFF2-40B4-BE49-F238E27FC236}">
                <a16:creationId xmlns:a16="http://schemas.microsoft.com/office/drawing/2014/main" id="{6567C228-5BDF-4620-B5B3-F5853172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8548" y="79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4659393" cy="767700"/>
          </a:xfrm>
        </p:spPr>
        <p:txBody>
          <a:bodyPr/>
          <a:lstStyle/>
          <a:p>
            <a:r>
              <a:rPr lang="en-US" dirty="0"/>
              <a:t>Hand in my pocket by Alanis </a:t>
            </a:r>
            <a:r>
              <a:rPr lang="en-US" dirty="0" err="1"/>
              <a:t>Morissette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BA6A9-328F-4C1D-816F-ABBFD765C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9" t="15362" r="4041" b="49999"/>
          <a:stretch/>
        </p:blipFill>
        <p:spPr>
          <a:xfrm>
            <a:off x="214448" y="1710610"/>
            <a:ext cx="7531866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11FC4E-D8FF-4585-95A4-F80697593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9" t="50198" r="44650" b="19223"/>
          <a:stretch/>
        </p:blipFill>
        <p:spPr>
          <a:xfrm>
            <a:off x="4873841" y="2090538"/>
            <a:ext cx="3750992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988786-AB29-4D5E-9F24-A9E009F48FB8}"/>
              </a:ext>
            </a:extLst>
          </p:cNvPr>
          <p:cNvSpPr txBox="1"/>
          <p:nvPr/>
        </p:nvSpPr>
        <p:spPr>
          <a:xfrm>
            <a:off x="789033" y="3065476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free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8268D4-E242-48C0-86A2-F63536B5A3AF}"/>
              </a:ext>
            </a:extLst>
          </p:cNvPr>
          <p:cNvSpPr txBox="1"/>
          <p:nvPr/>
        </p:nvSpPr>
        <p:spPr>
          <a:xfrm>
            <a:off x="1527359" y="3556909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friendly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2D2EAA-3D9B-403F-90CA-02229779A2B0}"/>
              </a:ext>
            </a:extLst>
          </p:cNvPr>
          <p:cNvSpPr txBox="1"/>
          <p:nvPr/>
        </p:nvSpPr>
        <p:spPr>
          <a:xfrm>
            <a:off x="789033" y="4117721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brave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0DB376-14FD-4BE0-8C28-5C3F5391AB8E}"/>
              </a:ext>
            </a:extLst>
          </p:cNvPr>
          <p:cNvSpPr txBox="1"/>
          <p:nvPr/>
        </p:nvSpPr>
        <p:spPr>
          <a:xfrm>
            <a:off x="1527359" y="4354166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pretty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4D1904-77DD-49D6-A080-5629808EAE2E}"/>
              </a:ext>
            </a:extLst>
          </p:cNvPr>
          <p:cNvSpPr txBox="1"/>
          <p:nvPr/>
        </p:nvSpPr>
        <p:spPr>
          <a:xfrm>
            <a:off x="7468643" y="3963832"/>
            <a:ext cx="852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fine</a:t>
            </a:r>
          </a:p>
        </p:txBody>
      </p:sp>
      <p:pic>
        <p:nvPicPr>
          <p:cNvPr id="6" name="y2mate.com - Alanis Morissette  Hand In My Pocket Official Video (1)">
            <a:hlinkClick r:id="" action="ppaction://media"/>
            <a:extLst>
              <a:ext uri="{FF2B5EF4-FFF2-40B4-BE49-F238E27FC236}">
                <a16:creationId xmlns:a16="http://schemas.microsoft.com/office/drawing/2014/main" id="{40B1702D-7D59-435B-835C-D8C9F8CD2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9681" y="76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1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673458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524000" y="2707621"/>
            <a:ext cx="1299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</a:rPr>
              <a:t>WordBit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6065206" y="3521157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Learn English word reading </a:t>
            </a:r>
          </a:p>
        </p:txBody>
      </p:sp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615736" y="2112885"/>
            <a:ext cx="38266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Tricky words: Silent letters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Adjectives: Opposites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Adjectives: Describing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Listening: Hand in my pocket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9995" y="1506751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describe their family members with details. 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use technology vocabulary in settings.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B5FBC-7F85-44F2-A494-B6DE276A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811447"/>
            <a:ext cx="428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237" y="1049443"/>
            <a:ext cx="3274477" cy="767700"/>
          </a:xfrm>
        </p:spPr>
        <p:txBody>
          <a:bodyPr/>
          <a:lstStyle/>
          <a:p>
            <a:r>
              <a:rPr lang="en-US" dirty="0"/>
              <a:t>Silent letters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1BA5349-ABE2-4494-B941-3DC1B8445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015873"/>
              </p:ext>
            </p:extLst>
          </p:nvPr>
        </p:nvGraphicFramePr>
        <p:xfrm>
          <a:off x="3048000" y="97475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7D29018D-7835-4913-8901-D42642E0A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31258" y="169563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0950" y="738725"/>
            <a:ext cx="8222100" cy="767700"/>
          </a:xfrm>
        </p:spPr>
        <p:txBody>
          <a:bodyPr/>
          <a:lstStyle/>
          <a:p>
            <a:r>
              <a:rPr lang="en-US" dirty="0"/>
              <a:t>Matching exercise 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D0D2A8A-CCCE-4C04-8667-8AE0F853A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5658" y="1694575"/>
            <a:ext cx="5442012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A young sheep, or the flesh of a young sheep eaten as meet.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To make clothes, etc. by using two long needles to connect wool or another type of thread into joined rows.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To use your legs, or your legs and hands, to go up or onto the top of something.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A join made by tying together the ends of a piece or pieces of string, rope, cloth, etc.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The middle joint of the leg that allows the leg top bend.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A flat piece of plastic, used to tidy and arrange your hair.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FEBE2FF6-E7FF-465D-BEEB-53B72D5E6F5A}"/>
              </a:ext>
            </a:extLst>
          </p:cNvPr>
          <p:cNvSpPr txBox="1">
            <a:spLocks/>
          </p:cNvSpPr>
          <p:nvPr/>
        </p:nvSpPr>
        <p:spPr>
          <a:xfrm>
            <a:off x="624300" y="2071475"/>
            <a:ext cx="1729762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Climb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Comb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Knee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Knit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Knot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Lamb 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FC0F314-B25B-4459-A2BD-2FCB8C6A33EC}"/>
              </a:ext>
            </a:extLst>
          </p:cNvPr>
          <p:cNvCxnSpPr>
            <a:cxnSpLocks/>
          </p:cNvCxnSpPr>
          <p:nvPr/>
        </p:nvCxnSpPr>
        <p:spPr>
          <a:xfrm flipV="1">
            <a:off x="1633491" y="1997476"/>
            <a:ext cx="2015231" cy="1961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067B5E7-4F7F-4061-B639-C366DE97DBDB}"/>
              </a:ext>
            </a:extLst>
          </p:cNvPr>
          <p:cNvCxnSpPr>
            <a:cxnSpLocks/>
          </p:cNvCxnSpPr>
          <p:nvPr/>
        </p:nvCxnSpPr>
        <p:spPr>
          <a:xfrm flipV="1">
            <a:off x="1491449" y="2571750"/>
            <a:ext cx="2157273" cy="739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54960D2-68AA-4C77-885E-C79732324BED}"/>
              </a:ext>
            </a:extLst>
          </p:cNvPr>
          <p:cNvCxnSpPr>
            <a:cxnSpLocks/>
          </p:cNvCxnSpPr>
          <p:nvPr/>
        </p:nvCxnSpPr>
        <p:spPr>
          <a:xfrm>
            <a:off x="1643849" y="2379216"/>
            <a:ext cx="2015231" cy="852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9F5D978-B4F9-40C3-A50A-66DB139059A7}"/>
              </a:ext>
            </a:extLst>
          </p:cNvPr>
          <p:cNvCxnSpPr>
            <a:cxnSpLocks/>
          </p:cNvCxnSpPr>
          <p:nvPr/>
        </p:nvCxnSpPr>
        <p:spPr>
          <a:xfrm>
            <a:off x="1562470" y="3630967"/>
            <a:ext cx="2086252" cy="239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9A72336-3524-42DF-9494-044E1B950770}"/>
              </a:ext>
            </a:extLst>
          </p:cNvPr>
          <p:cNvCxnSpPr>
            <a:cxnSpLocks/>
          </p:cNvCxnSpPr>
          <p:nvPr/>
        </p:nvCxnSpPr>
        <p:spPr>
          <a:xfrm>
            <a:off x="1633491" y="3000652"/>
            <a:ext cx="2025589" cy="150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46D12F5-C8C2-4987-B8E6-AEED77E9ABB4}"/>
              </a:ext>
            </a:extLst>
          </p:cNvPr>
          <p:cNvCxnSpPr>
            <a:cxnSpLocks/>
          </p:cNvCxnSpPr>
          <p:nvPr/>
        </p:nvCxnSpPr>
        <p:spPr>
          <a:xfrm>
            <a:off x="1643849" y="2672179"/>
            <a:ext cx="2004873" cy="210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BB7548A2-88C0-4E24-B187-BE34AEF9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63551" y="5205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6532581" cy="767700"/>
          </a:xfrm>
        </p:spPr>
        <p:txBody>
          <a:bodyPr/>
          <a:lstStyle/>
          <a:p>
            <a:r>
              <a:rPr lang="en-US" dirty="0"/>
              <a:t>Adjectives I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59" y="1741521"/>
            <a:ext cx="1989989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cities are cold in Colombia?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animal is very fast?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Are you nervous at exams?  </a:t>
            </a:r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88EB3C8A-03B8-494C-A224-EE63A413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72" y="231750"/>
            <a:ext cx="468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3504514-BCE4-42D9-BE76-DC4964448BC6}"/>
              </a:ext>
            </a:extLst>
          </p:cNvPr>
          <p:cNvSpPr txBox="1">
            <a:spLocks/>
          </p:cNvSpPr>
          <p:nvPr/>
        </p:nvSpPr>
        <p:spPr>
          <a:xfrm>
            <a:off x="7134872" y="1639590"/>
            <a:ext cx="1989989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Which actor is strong?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Is noisy your neighborhood?   </a:t>
            </a:r>
          </a:p>
        </p:txBody>
      </p:sp>
    </p:spTree>
    <p:extLst>
      <p:ext uri="{BB962C8B-B14F-4D97-AF65-F5344CB8AC3E}">
        <p14:creationId xmlns:p14="http://schemas.microsoft.com/office/powerpoint/2010/main" val="275863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6532581" cy="767700"/>
          </a:xfrm>
        </p:spPr>
        <p:txBody>
          <a:bodyPr/>
          <a:lstStyle/>
          <a:p>
            <a:r>
              <a:rPr lang="en-US" dirty="0"/>
              <a:t>Adjectives II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59" y="1741521"/>
            <a:ext cx="1989989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Are you generous with people?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Who’s beautiful for you?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Are you a tidy person?   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3504514-BCE4-42D9-BE76-DC4964448BC6}"/>
              </a:ext>
            </a:extLst>
          </p:cNvPr>
          <p:cNvSpPr txBox="1">
            <a:spLocks/>
          </p:cNvSpPr>
          <p:nvPr/>
        </p:nvSpPr>
        <p:spPr>
          <a:xfrm>
            <a:off x="7134872" y="1639590"/>
            <a:ext cx="1989989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old are you?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food is light for you?    </a:t>
            </a:r>
          </a:p>
        </p:txBody>
      </p:sp>
      <p:pic>
        <p:nvPicPr>
          <p:cNvPr id="4" name="Imagen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A138D7B0-AAD4-4579-BB2B-424FCD22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98" y="231750"/>
            <a:ext cx="468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0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7946" y="347738"/>
            <a:ext cx="6793191" cy="7677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Adjectives: Describing people 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FC04B1F-0B78-42B7-87C4-F35157A61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672882"/>
              </p:ext>
            </p:extLst>
          </p:nvPr>
        </p:nvGraphicFramePr>
        <p:xfrm>
          <a:off x="2962183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B1DA935-6D90-477F-9787-8A9FBF1C8B12}"/>
              </a:ext>
            </a:extLst>
          </p:cNvPr>
          <p:cNvSpPr txBox="1">
            <a:spLocks/>
          </p:cNvSpPr>
          <p:nvPr/>
        </p:nvSpPr>
        <p:spPr>
          <a:xfrm>
            <a:off x="272434" y="1538015"/>
            <a:ext cx="2600972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Emma Bunton is _____.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 Sheeran’s hair is _____.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Beyonce’s hair is _____.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Lana has got _____ hair.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Vin Diesel is _____.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62AE0E-0EF4-4E9E-8038-FDB6D4AE05ED}"/>
              </a:ext>
            </a:extLst>
          </p:cNvPr>
          <p:cNvSpPr txBox="1"/>
          <p:nvPr/>
        </p:nvSpPr>
        <p:spPr>
          <a:xfrm>
            <a:off x="2082805" y="1660125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blonde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12AD88-0C8A-44F7-B4D8-5431FC52BF3C}"/>
              </a:ext>
            </a:extLst>
          </p:cNvPr>
          <p:cNvSpPr txBox="1"/>
          <p:nvPr/>
        </p:nvSpPr>
        <p:spPr>
          <a:xfrm>
            <a:off x="681613" y="227661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ginger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00078-9F69-41D2-BDEB-D09271CBF577}"/>
              </a:ext>
            </a:extLst>
          </p:cNvPr>
          <p:cNvSpPr txBox="1"/>
          <p:nvPr/>
        </p:nvSpPr>
        <p:spPr>
          <a:xfrm>
            <a:off x="2163731" y="26020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curly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8BC405D-C9EA-4897-97F8-5D049AAE6552}"/>
              </a:ext>
            </a:extLst>
          </p:cNvPr>
          <p:cNvSpPr txBox="1"/>
          <p:nvPr/>
        </p:nvSpPr>
        <p:spPr>
          <a:xfrm>
            <a:off x="1810630" y="292493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straight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686B272-65D5-45A9-8FDB-0E798186F860}"/>
              </a:ext>
            </a:extLst>
          </p:cNvPr>
          <p:cNvSpPr txBox="1"/>
          <p:nvPr/>
        </p:nvSpPr>
        <p:spPr>
          <a:xfrm>
            <a:off x="1810629" y="35865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bald</a:t>
            </a:r>
          </a:p>
        </p:txBody>
      </p:sp>
    </p:spTree>
    <p:extLst>
      <p:ext uri="{BB962C8B-B14F-4D97-AF65-F5344CB8AC3E}">
        <p14:creationId xmlns:p14="http://schemas.microsoft.com/office/powerpoint/2010/main" val="6533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7946" y="347738"/>
            <a:ext cx="6793191" cy="7677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Adjectives: Describing people 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FC04B1F-0B78-42B7-87C4-F35157A61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942568"/>
              </p:ext>
            </p:extLst>
          </p:nvPr>
        </p:nvGraphicFramePr>
        <p:xfrm>
          <a:off x="2962183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B1DA935-6D90-477F-9787-8A9FBF1C8B12}"/>
              </a:ext>
            </a:extLst>
          </p:cNvPr>
          <p:cNvSpPr txBox="1">
            <a:spLocks/>
          </p:cNvSpPr>
          <p:nvPr/>
        </p:nvSpPr>
        <p:spPr>
          <a:xfrm>
            <a:off x="85817" y="1538015"/>
            <a:ext cx="3366415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Charlize Theron is a _____ actress.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Leonardo Di Caprio is a ___________ actor.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Betty is an ___________ woman.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Stan Lauren was a _____ comedian.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Oliver Hardy was a _____ comedian.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62AE0E-0EF4-4E9E-8038-FDB6D4AE05ED}"/>
              </a:ext>
            </a:extLst>
          </p:cNvPr>
          <p:cNvSpPr txBox="1"/>
          <p:nvPr/>
        </p:nvSpPr>
        <p:spPr>
          <a:xfrm>
            <a:off x="2250993" y="162556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pretty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E58D4A-7B61-4AEC-9020-FC1FB861E81E}"/>
              </a:ext>
            </a:extLst>
          </p:cNvPr>
          <p:cNvSpPr txBox="1"/>
          <p:nvPr/>
        </p:nvSpPr>
        <p:spPr>
          <a:xfrm>
            <a:off x="621732" y="2585338"/>
            <a:ext cx="123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handsome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4FC1D5-672A-4B72-BE1C-59FB7D7EA851}"/>
              </a:ext>
            </a:extLst>
          </p:cNvPr>
          <p:cNvSpPr txBox="1"/>
          <p:nvPr/>
        </p:nvSpPr>
        <p:spPr>
          <a:xfrm>
            <a:off x="1478427" y="2918786"/>
            <a:ext cx="123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unattractive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7ABEA3-E559-431C-A1A9-D6BA703E61C9}"/>
              </a:ext>
            </a:extLst>
          </p:cNvPr>
          <p:cNvSpPr txBox="1"/>
          <p:nvPr/>
        </p:nvSpPr>
        <p:spPr>
          <a:xfrm>
            <a:off x="2124131" y="3252234"/>
            <a:ext cx="123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AB39F8-C0C9-415E-9A81-D031184BDB2E}"/>
              </a:ext>
            </a:extLst>
          </p:cNvPr>
          <p:cNvSpPr txBox="1"/>
          <p:nvPr/>
        </p:nvSpPr>
        <p:spPr>
          <a:xfrm>
            <a:off x="2220010" y="3910111"/>
            <a:ext cx="123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C3A173-82B2-485B-B67C-295949CC3039}"/>
              </a:ext>
            </a:extLst>
          </p:cNvPr>
          <p:cNvSpPr txBox="1"/>
          <p:nvPr/>
        </p:nvSpPr>
        <p:spPr>
          <a:xfrm>
            <a:off x="3072622" y="4928056"/>
            <a:ext cx="5961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https://www.bookwidgets.com/play/uRVJToHY-iQAEKY6gfAAAA/KCH7GKB/adjectives?teacher_id=6363676981329920</a:t>
            </a:r>
            <a:endParaRPr lang="en-US" sz="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4" grpId="0"/>
      <p:bldP spid="15" grpId="0"/>
      <p:bldP spid="16" grpId="0"/>
      <p:bldP spid="17" grpId="0"/>
      <p:bldP spid="10" grpId="0"/>
    </p:bldLst>
  </p:timing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1003</TotalTime>
  <Words>574</Words>
  <Application>Microsoft Office PowerPoint</Application>
  <PresentationFormat>Presentación en pantalla (16:9)</PresentationFormat>
  <Paragraphs>133</Paragraphs>
  <Slides>15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Roboto</vt:lpstr>
      <vt:lpstr>supria-sans</vt:lpstr>
      <vt:lpstr>Arial</vt:lpstr>
      <vt:lpstr>Tema_MisionTIC2022</vt:lpstr>
      <vt:lpstr>Describing people  </vt:lpstr>
      <vt:lpstr>Agenda</vt:lpstr>
      <vt:lpstr>Learning objectives</vt:lpstr>
      <vt:lpstr>Silent letters</vt:lpstr>
      <vt:lpstr>Matching exercise  </vt:lpstr>
      <vt:lpstr>Adjectives I </vt:lpstr>
      <vt:lpstr>Adjectives II </vt:lpstr>
      <vt:lpstr>Adjectives: Describing people </vt:lpstr>
      <vt:lpstr>Adjectives: Describing people </vt:lpstr>
      <vt:lpstr>Listening: Describing people </vt:lpstr>
      <vt:lpstr>Guess who?</vt:lpstr>
      <vt:lpstr>Hand in my pocket by Alanis Morissette</vt:lpstr>
      <vt:lpstr>Hand in my pocket by Alanis Morissette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VARGAS</dc:creator>
  <cp:lastModifiedBy>oliver david castellanos reyes</cp:lastModifiedBy>
  <cp:revision>151</cp:revision>
  <dcterms:created xsi:type="dcterms:W3CDTF">2021-05-12T18:40:49Z</dcterms:created>
  <dcterms:modified xsi:type="dcterms:W3CDTF">2021-05-26T16:10:50Z</dcterms:modified>
</cp:coreProperties>
</file>